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60F2-ECF0-4CE4-9A4C-FF04BCE2A004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E39F-0188-49B8-95E9-8C6905A32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60F2-ECF0-4CE4-9A4C-FF04BCE2A004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E39F-0188-49B8-95E9-8C6905A32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60F2-ECF0-4CE4-9A4C-FF04BCE2A004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E39F-0188-49B8-95E9-8C6905A32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60F2-ECF0-4CE4-9A4C-FF04BCE2A004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E39F-0188-49B8-95E9-8C6905A32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60F2-ECF0-4CE4-9A4C-FF04BCE2A004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E39F-0188-49B8-95E9-8C6905A32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60F2-ECF0-4CE4-9A4C-FF04BCE2A004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E39F-0188-49B8-95E9-8C6905A32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60F2-ECF0-4CE4-9A4C-FF04BCE2A004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E39F-0188-49B8-95E9-8C6905A32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60F2-ECF0-4CE4-9A4C-FF04BCE2A004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E39F-0188-49B8-95E9-8C6905A32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60F2-ECF0-4CE4-9A4C-FF04BCE2A004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E39F-0188-49B8-95E9-8C6905A32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60F2-ECF0-4CE4-9A4C-FF04BCE2A004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E39F-0188-49B8-95E9-8C6905A32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60F2-ECF0-4CE4-9A4C-FF04BCE2A004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E39F-0188-49B8-95E9-8C6905A32E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260F2-ECF0-4CE4-9A4C-FF04BCE2A004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7E39F-0188-49B8-95E9-8C6905A32E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என் இயேசுவே உம்மைய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0"/>
            <a:ext cx="7848872" cy="404664"/>
          </a:xfrm>
        </p:spPr>
        <p:txBody>
          <a:bodyPr>
            <a:noAutofit/>
          </a:bodyPr>
          <a:lstStyle/>
          <a:p>
            <a:r>
              <a:rPr lang="en-US" sz="2800" b="1" cap="small" dirty="0" smtClean="0"/>
              <a:t/>
            </a:r>
            <a:br>
              <a:rPr lang="en-US" sz="2800" b="1" cap="small" dirty="0" smtClean="0"/>
            </a:br>
            <a:r>
              <a:rPr lang="ta-IN" sz="2800" b="1" dirty="0" smtClean="0"/>
              <a:t>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ta-IN" sz="4000" b="1" dirty="0" smtClean="0"/>
              <a:t>என் </a:t>
            </a:r>
            <a:r>
              <a:rPr lang="ta-IN" sz="4000" b="1" dirty="0" smtClean="0"/>
              <a:t>இயேசுவே உம்மையே</a:t>
            </a:r>
            <a:r>
              <a:rPr lang="ta-IN" sz="2800" b="1" dirty="0" smtClean="0"/>
              <a:t/>
            </a:r>
            <a:br>
              <a:rPr lang="ta-IN" sz="2800" b="1" dirty="0" smtClean="0"/>
            </a:br>
            <a:r>
              <a:rPr lang="ta-IN" sz="2800" b="1" cap="small" dirty="0"/>
              <a:t/>
            </a:r>
            <a:br>
              <a:rPr lang="ta-IN" sz="2800" b="1" cap="small" dirty="0"/>
            </a:b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5400600" cy="4968552"/>
          </a:xfrm>
        </p:spPr>
        <p:txBody>
          <a:bodyPr>
            <a:noAutofit/>
          </a:bodyPr>
          <a:lstStyle/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என் யேசுவே! உம்மையே நான் நேசிக்கிறேன்;</a:t>
            </a: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வேறெந்த வீண் வாழ்வையும் நாடாதிருப்பேன்;</a:t>
            </a: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உம்மாலே மா நன்மையை நான் கண்டடைந்தேன்;</a:t>
            </a: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நாதா! மேன்மேலும் உம்மை நேசிக்கிறேன்.</a:t>
            </a:r>
          </a:p>
          <a:p>
            <a:pPr algn="l">
              <a:tabLst>
                <a:tab pos="1074738" algn="l"/>
              </a:tabLst>
            </a:pPr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இப்பாவியின் பேரில் முந்தி நேசம் வைத்தீர்;</a:t>
            </a: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நீர் பிராணத்தியாகஞ் செய்து மீட்டுக்கொண்டீர்;</a:t>
            </a: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முட் க்ரீடம் ஐங்காயமும் தியானிக்கிறேன்;</a:t>
            </a: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நாதா! மேன் மேலும் உம்மை நேசிக்கிறேன்.</a:t>
            </a:r>
          </a:p>
          <a:p>
            <a:pPr algn="l">
              <a:tabLst>
                <a:tab pos="1074738" algn="l"/>
              </a:tabLst>
            </a:pPr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3.பேரன்பின் சொரூபி! உம்மைப் போற்றுகிறேன்;</a:t>
            </a: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எப்போதும் உம்மண்டை தங்க வாஞ்சிக்கிறேன்;</a:t>
            </a: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ஜீவன் போனாலுங்கூட நீங்கமாட்டேன்;</a:t>
            </a: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நாதா! மேன்மேலும் உம்மை நேசிக்கிறேன்.</a:t>
            </a:r>
          </a:p>
          <a:p>
            <a:pPr algn="l">
              <a:tabLst>
                <a:tab pos="1074738" algn="l"/>
              </a:tabLst>
            </a:pPr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4.பேரின்ப மேலோகத்தில் ஆனந்தங்கொள்வேன்;</a:t>
            </a: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நீடூழி உம்முகம் கண்டு ஸ்தோத்திரிப்பேன்;</a:t>
            </a: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எப்பாவ மில்லாமலும் நான் வாழ்த்தல் செய்வேன்</a:t>
            </a:r>
          </a:p>
          <a:p>
            <a:pPr algn="l">
              <a:tabLst>
                <a:tab pos="1074738" algn="l"/>
              </a:tabLst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நாதா! மேன்மேலும் உம்மை நேசிக்கிறேன்.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97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என் இயேசுவே உம்மையே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என் இயேசுவே உம்மை நேசிக்கிறேன்</dc:title>
  <dc:creator>mary</dc:creator>
  <cp:lastModifiedBy>mary</cp:lastModifiedBy>
  <cp:revision>6</cp:revision>
  <dcterms:created xsi:type="dcterms:W3CDTF">2020-11-07T15:03:44Z</dcterms:created>
  <dcterms:modified xsi:type="dcterms:W3CDTF">2022-04-27T19:06:12Z</dcterms:modified>
</cp:coreProperties>
</file>