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478E5-34DA-42AE-8204-F0FB6638300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8FA1-54BF-4FF7-897E-E037578011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உம்மண்டை, கர்த்தர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772400" cy="576064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ta-IN" sz="2800" b="1" dirty="0" smtClean="0"/>
              <a:t>உம்மண்டை</a:t>
            </a:r>
            <a:r>
              <a:rPr lang="ta-IN" sz="2800" b="1" dirty="0"/>
              <a:t>, </a:t>
            </a:r>
            <a:r>
              <a:rPr lang="ta-IN" sz="2800" b="1" dirty="0" smtClean="0"/>
              <a:t>கர்த்தரே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Ummandai</a:t>
            </a:r>
            <a:r>
              <a:rPr lang="en-US" sz="2800" b="1" dirty="0" smtClean="0"/>
              <a:t> </a:t>
            </a:r>
            <a:r>
              <a:rPr lang="en-US" sz="2800" b="1" dirty="0" err="1"/>
              <a:t>Karthare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9325544" cy="504056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உம்மண்டை, கர்த்தரே, நான் சேரட்டும்;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சிலுவை சுமந்து நடப்பினும்,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ஆவல் என்றுமே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உம்மண்டை, கர்த்தரே, நான் சேர்வதே.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தாசன் யாக்கோபைப் போல் ராக்காலத்தில்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திக்கற்றுக் கல்லின் மேல் தூங்குகையில்,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என்தன் கனாவிலே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உம்மண்டை, கர்த்தரே, இருப்பேனே.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நீர் என்னை நடத்தும் பாதை எல்லாம்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எட்டும் ஏணிபோல் விளங்குமாம்.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தூதர் அழைப்பாரே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உம்மண்டை, கர்த்தரே, நான் சேரவே.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விழித்து உம்மையே நான் துதிப்பேன்.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துயர்க் கல்லை உம் வீடாக்குவேன்;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துன்பத்தாலுமே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உம்மண்டை, கர்த்தரே, நான் சேர்வேனே.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ummanntai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serattum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sumanthu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nadappinum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ummanntai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servathae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yaakkopaip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raakkaalaththil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thikkattuk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thoongukaiyil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kanaavilae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ummanntai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iruppaenae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nadaththum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aennipol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vilangumaam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thoothar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alaippaarae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ummanntai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seravae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viliththu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ummaiyae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thuthippaen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thuyark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veedaakkuvaen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thunpaththaalumae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ummanntai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servaenae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170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உம்மண்டை, கர்த்தரே Ummandai Karthare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உம்மண்டை, கர்த்தரே Ummandai Karthare </dc:title>
  <dc:creator>mary</dc:creator>
  <cp:lastModifiedBy>mary</cp:lastModifiedBy>
  <cp:revision>5</cp:revision>
  <dcterms:created xsi:type="dcterms:W3CDTF">2022-04-23T18:10:21Z</dcterms:created>
  <dcterms:modified xsi:type="dcterms:W3CDTF">2022-04-25T17:55:43Z</dcterms:modified>
</cp:coreProperties>
</file>