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B4CE5-DC1B-4FBB-9479-BC97A3041C0A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55E0-CAC9-4354-B017-F6C9E32153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erce raged the tempest o'er the deep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அகோர காற்றடித்தத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6840760" cy="548680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அகோர காற்றடித்ததே</a:t>
            </a:r>
            <a:endParaRPr lang="ta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4248472" cy="4586064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அகோர காற்றடித்ததே,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ஆ! சீஷர் தத்தளித்தாரே;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நீரோ நல் நித்திரையிலே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அமர்ந்தீர்.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மடிந்தோம்! எம்மை ரட்சிப்பீர்!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எழும்பும் என்க, தேவரீர்;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காற்றை அதட்டிப் பேசினீர்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அமரு.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அட்சணமே அடங்கிற்றே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காற்று கடல் – சிசு போலே;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அலைகள் கீழ்ப்படிந்ததே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சித்தம்.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துக்க சாகர கோஷ்டத்தில்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ஓங்கு துயர் அடைகையில்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பேசுவீர் ஆற உள்ளத்தில்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அமரு.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அகோர காற்றடித்ததே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அகோரக் காற்றடித்ததே</dc:title>
  <dc:creator>mary</dc:creator>
  <cp:lastModifiedBy>mary</cp:lastModifiedBy>
  <cp:revision>4</cp:revision>
  <dcterms:created xsi:type="dcterms:W3CDTF">2019-07-04T21:55:39Z</dcterms:created>
  <dcterms:modified xsi:type="dcterms:W3CDTF">2022-04-21T18:48:47Z</dcterms:modified>
</cp:coreProperties>
</file>