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ACDF-962C-4858-9A32-CA1EE33F916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F57D-FD87-4974-A3C0-CA3A36CA3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ACDF-962C-4858-9A32-CA1EE33F916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F57D-FD87-4974-A3C0-CA3A36CA3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ACDF-962C-4858-9A32-CA1EE33F916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F57D-FD87-4974-A3C0-CA3A36CA3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ACDF-962C-4858-9A32-CA1EE33F916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F57D-FD87-4974-A3C0-CA3A36CA3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ACDF-962C-4858-9A32-CA1EE33F916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F57D-FD87-4974-A3C0-CA3A36CA3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ACDF-962C-4858-9A32-CA1EE33F916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F57D-FD87-4974-A3C0-CA3A36CA3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ACDF-962C-4858-9A32-CA1EE33F916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F57D-FD87-4974-A3C0-CA3A36CA3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ACDF-962C-4858-9A32-CA1EE33F916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F57D-FD87-4974-A3C0-CA3A36CA3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ACDF-962C-4858-9A32-CA1EE33F916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F57D-FD87-4974-A3C0-CA3A36CA3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ACDF-962C-4858-9A32-CA1EE33F916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F57D-FD87-4974-A3C0-CA3A36CA3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ACDF-962C-4858-9A32-CA1EE33F916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F57D-FD87-4974-A3C0-CA3A36CA3C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1ACDF-962C-4858-9A32-CA1EE33F9168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DF57D-FD87-4974-A3C0-CA3A36CA3C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प्रभु तेरा हू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624736" cy="288031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प्रभु तेरा हूँ  </a:t>
            </a:r>
            <a:r>
              <a:rPr lang="en-US" b="1" dirty="0" err="1" smtClean="0"/>
              <a:t>Prabhu</a:t>
            </a:r>
            <a:r>
              <a:rPr lang="en-US" b="1" dirty="0" smtClean="0"/>
              <a:t> </a:t>
            </a:r>
            <a:r>
              <a:rPr lang="en-US" b="1" dirty="0" err="1" smtClean="0"/>
              <a:t>Tera</a:t>
            </a:r>
            <a:r>
              <a:rPr lang="en-US" b="1" dirty="0" smtClean="0"/>
              <a:t> </a:t>
            </a:r>
            <a:r>
              <a:rPr lang="en-US" b="1" dirty="0" err="1" smtClean="0"/>
              <a:t>Hoon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3384376" cy="5256584"/>
          </a:xfrm>
        </p:spPr>
        <p:txBody>
          <a:bodyPr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प्रभु तेरा हूँ, तेरे वचन से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तेरा प्रेम पहचानता हूँ।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मेरी कामना है कि विश्वास से मैं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जा के तेरे पास रहूँ</a:t>
            </a:r>
          </a:p>
          <a:p>
            <a:pPr algn="l"/>
            <a:endParaRPr lang="hi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को</a:t>
            </a:r>
            <a:r>
              <a:rPr lang="hi-IN" sz="1400" b="1" dirty="0" smtClean="0">
                <a:solidFill>
                  <a:srgbClr val="FF0000"/>
                </a:solidFill>
              </a:rPr>
              <a:t>. : 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रख तू मु  झ को मुझ को हे मसीह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अपने क्रूस के सोते पास,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रख तू मुझको, मुझको, मुझको हे मसीह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अपने घायल पांजर पास।</a:t>
            </a:r>
          </a:p>
          <a:p>
            <a:pPr algn="l"/>
            <a:endParaRPr lang="hi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आत्मा भेज कर शु, सेवा योग्य बना।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मुझ को सेवा में लगा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मेरा मन कर स्थिर मेरी इच्छा को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अपनी इच्छा में मिला।</a:t>
            </a:r>
          </a:p>
          <a:p>
            <a:pPr algn="l"/>
            <a:endParaRPr lang="hi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अपनी प्रार्थना में जैसे मित्र से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वैसे तुझ से बात करूँ,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जो एक घड़ी भी तेरे साथ रहूँ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तो महा-आनन्दित हूँ।</a:t>
            </a:r>
          </a:p>
          <a:p>
            <a:pPr algn="l"/>
            <a:endParaRPr lang="hi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सबसे गहरा प्रेम मैं न जानूँगा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 तक सेवा स्वर्ग न पहूँचुंगा,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सबसे श्रेष्ठ आनंद तब मिलेगा जब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साक्षात देखूगा तुझको।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142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प्रभु तेरा हूँ  Prabhu Tera Hoon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Mujh Ko Khich Kar Rakh Le</dc:title>
  <dc:creator>mary</dc:creator>
  <cp:lastModifiedBy>mary</cp:lastModifiedBy>
  <cp:revision>9</cp:revision>
  <dcterms:created xsi:type="dcterms:W3CDTF">2019-05-24T20:38:34Z</dcterms:created>
  <dcterms:modified xsi:type="dcterms:W3CDTF">2022-04-06T17:06:51Z</dcterms:modified>
</cp:coreProperties>
</file>