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AAE5-02EA-4EAD-8F4C-A55B42732611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6933-2842-4412-A381-59472551BA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AAE5-02EA-4EAD-8F4C-A55B42732611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6933-2842-4412-A381-59472551BA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AAE5-02EA-4EAD-8F4C-A55B42732611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6933-2842-4412-A381-59472551BA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AAE5-02EA-4EAD-8F4C-A55B42732611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6933-2842-4412-A381-59472551BA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AAE5-02EA-4EAD-8F4C-A55B42732611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6933-2842-4412-A381-59472551BA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AAE5-02EA-4EAD-8F4C-A55B42732611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6933-2842-4412-A381-59472551BA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AAE5-02EA-4EAD-8F4C-A55B42732611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6933-2842-4412-A381-59472551BA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AAE5-02EA-4EAD-8F4C-A55B42732611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6933-2842-4412-A381-59472551BA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AAE5-02EA-4EAD-8F4C-A55B42732611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6933-2842-4412-A381-59472551BA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AAE5-02EA-4EAD-8F4C-A55B42732611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6933-2842-4412-A381-59472551BA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AAE5-02EA-4EAD-8F4C-A55B42732611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6933-2842-4412-A381-59472551BA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3AAE5-02EA-4EAD-8F4C-A55B42732611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E6933-2842-4412-A381-59472551BA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arer, my God, to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2232248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sz="4000" b="1" dirty="0" smtClean="0"/>
              <a:t>يا </a:t>
            </a:r>
            <a:r>
              <a:rPr lang="ar-AE" sz="4000" b="1" dirty="0"/>
              <a:t>رب أقرب</a:t>
            </a:r>
            <a:r>
              <a:rPr lang="ar-AE" b="1" dirty="0"/>
              <a:t/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9952" y="764704"/>
            <a:ext cx="3816424" cy="5256584"/>
          </a:xfrm>
        </p:spPr>
        <p:txBody>
          <a:bodyPr numCol="2"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يا ربِّ أظهِرْ لي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بابَ السما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بوعدِكِ الجَلي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أَحْيِ الرَّجا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خالقي أنا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إليك أقربُ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إليك أقربُ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فأقربُ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إذا ارتَقَتْ نفسي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إلى العُلى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يكونُ تَرنيمي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بينَ الملا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ربِّ إنني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إليك أقربُ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إليك أقربُ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فأقربُ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يا ربِّ أقرُبُ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رب اقرب فاقربفأقرُبُ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إليك يا ربِّ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وأرغبُ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الحُزن والبلا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إليك أقرُبُ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إليك أقرُبُ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فأقرُبُ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إن نِمتُ في الدُّجى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وسطَ القِفارْ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وكان مَسنَدي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بعضُ الحِجارْ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فإنني إلى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فاديَّ أقربُ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فاديَّ أقربُ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فأقربُ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79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يا رب أقرب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يا رب أقرب </dc:title>
  <dc:creator>mary</dc:creator>
  <cp:lastModifiedBy>mary</cp:lastModifiedBy>
  <cp:revision>7</cp:revision>
  <dcterms:created xsi:type="dcterms:W3CDTF">2022-04-21T15:41:15Z</dcterms:created>
  <dcterms:modified xsi:type="dcterms:W3CDTF">2022-04-21T18:24:28Z</dcterms:modified>
</cp:coreProperties>
</file>