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160B2-8B43-495E-8EF9-F0649C0CF792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9832B-BA1F-4E38-A56E-59ECC7D70E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hine, O Lor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476672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قد فديتني وامتلكتني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4968552" cy="4680520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جد وكرسني لك خصصني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خادما أُجري رضاك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كلَّ برهةٍ كل لحظةٍ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دائما أمشي معك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– لستُ أُدركُ عُمقَ حبهِ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حتى يُشرقُ النهارْ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حين أراهُ في جمالِهِ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ومن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حولِه الأبرارْ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قد فديتني وامتلكتني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مخلصي المجيد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فلذا أنا بغيتي هنا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 إيماني يزيدْ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إجذبني يا رب للصليبْ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إجذبني أيا حنونْ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إجذبني إليك ربَّنا الحبيبْ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إلى جنبك المطعونْ</a:t>
            </a:r>
          </a:p>
          <a:p>
            <a:pPr algn="r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لذتي تسمو بهجتي تعلو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بربي أختلي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نَجتَني الهَنا في حديثنا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تحت ستره العلي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قد فديتني وامتلكتني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قد فديتني وامتلكتني</dc:title>
  <dc:creator>mary</dc:creator>
  <cp:lastModifiedBy>mary</cp:lastModifiedBy>
  <cp:revision>6</cp:revision>
  <dcterms:created xsi:type="dcterms:W3CDTF">2022-04-05T15:18:46Z</dcterms:created>
  <dcterms:modified xsi:type="dcterms:W3CDTF">2022-04-05T17:18:35Z</dcterms:modified>
</cp:coreProperties>
</file>