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11895-6ACD-443A-A007-8C667D4F444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8D3B-8DD1-46EA-AD91-8F994576B6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11895-6ACD-443A-A007-8C667D4F444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8D3B-8DD1-46EA-AD91-8F994576B6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11895-6ACD-443A-A007-8C667D4F444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8D3B-8DD1-46EA-AD91-8F994576B6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11895-6ACD-443A-A007-8C667D4F444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8D3B-8DD1-46EA-AD91-8F994576B6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11895-6ACD-443A-A007-8C667D4F444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8D3B-8DD1-46EA-AD91-8F994576B6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11895-6ACD-443A-A007-8C667D4F444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8D3B-8DD1-46EA-AD91-8F994576B6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11895-6ACD-443A-A007-8C667D4F444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8D3B-8DD1-46EA-AD91-8F994576B6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11895-6ACD-443A-A007-8C667D4F444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8D3B-8DD1-46EA-AD91-8F994576B6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11895-6ACD-443A-A007-8C667D4F444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8D3B-8DD1-46EA-AD91-8F994576B6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11895-6ACD-443A-A007-8C667D4F444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8D3B-8DD1-46EA-AD91-8F994576B6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11895-6ACD-443A-A007-8C667D4F444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8D3B-8DD1-46EA-AD91-8F994576B6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11895-6ACD-443A-A007-8C667D4F444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C8D3B-8DD1-46EA-AD91-8F994576B6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raise Him Praise Him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raise Him! Praise Him!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0"/>
            <a:ext cx="5184576" cy="4046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ar-AE" b="1" dirty="0" smtClean="0"/>
              <a:t>سبحوا </a:t>
            </a:r>
            <a:r>
              <a:rPr lang="ar-AE" b="1" dirty="0"/>
              <a:t>اسم فادينا رب السماء</a:t>
            </a:r>
            <a:br>
              <a:rPr lang="ar-AE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476672"/>
            <a:ext cx="6696744" cy="4320480"/>
          </a:xfrm>
        </p:spPr>
        <p:txBody>
          <a:bodyPr numCol="2">
            <a:noAutofit/>
          </a:bodyPr>
          <a:lstStyle/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2- </a:t>
            </a:r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سبحوه وأكرموا رب الأمجادِ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مَن بالدم فدى كل العبادْ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برُّنا وصخرُنا خيرُ عمادِ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عظموه إلى مدى الآبادْ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مجدوا وأعلنوا حبَّ ذا الفادي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وانظِموا فيه أعذبَ الإنشادْ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3- </a:t>
            </a:r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سبحوا فادي الملا في ذا الوجودِ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مجديه يا أبوابَ الخلودْ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يملكُ المسيحُ رئيس الجنودِ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كاهناً نبياً حامي العهودْ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سوف يأتي حالاً لفك القيودِ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فلنَهدِ له الحمدَ والسجودْ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1- </a:t>
            </a:r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سبحوا اسم فادينا ربَّ السماءِ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انشروا مجدَ أسرار الفداءْ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ولْتُذعه كل أجناد العلاءِ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أعلنوه بالمجد والثناءْ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فهو الهادي إلى المراعي الخضراءِ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باليمين يحملُ الضعفاءْ</a:t>
            </a: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القرار: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سبحوهُ أعلنوا الحب العظيمَ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سبحوهُ بأرخم الترنيمْ</a:t>
            </a:r>
          </a:p>
          <a:p>
            <a:pPr algn="r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89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سبحوا اسم فادينا رب السماء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سبحوا اسم فادينا رب السماء </dc:title>
  <dc:creator>mary</dc:creator>
  <cp:lastModifiedBy>mary</cp:lastModifiedBy>
  <cp:revision>8</cp:revision>
  <dcterms:created xsi:type="dcterms:W3CDTF">2022-03-24T19:55:26Z</dcterms:created>
  <dcterms:modified xsi:type="dcterms:W3CDTF">2022-04-18T18:53:58Z</dcterms:modified>
</cp:coreProperties>
</file>