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9123-3FFF-48D7-B318-A748D7AA2068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6133-3DDF-497C-8DCF-DB2E4F6D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9123-3FFF-48D7-B318-A748D7AA2068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6133-3DDF-497C-8DCF-DB2E4F6D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9123-3FFF-48D7-B318-A748D7AA2068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6133-3DDF-497C-8DCF-DB2E4F6D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9123-3FFF-48D7-B318-A748D7AA2068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6133-3DDF-497C-8DCF-DB2E4F6D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9123-3FFF-48D7-B318-A748D7AA2068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6133-3DDF-497C-8DCF-DB2E4F6D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9123-3FFF-48D7-B318-A748D7AA2068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6133-3DDF-497C-8DCF-DB2E4F6D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9123-3FFF-48D7-B318-A748D7AA2068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6133-3DDF-497C-8DCF-DB2E4F6D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9123-3FFF-48D7-B318-A748D7AA2068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6133-3DDF-497C-8DCF-DB2E4F6D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9123-3FFF-48D7-B318-A748D7AA2068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6133-3DDF-497C-8DCF-DB2E4F6D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9123-3FFF-48D7-B318-A748D7AA2068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6133-3DDF-497C-8DCF-DB2E4F6D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9123-3FFF-48D7-B318-A748D7AA2068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6133-3DDF-497C-8DCF-DB2E4F6D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89123-3FFF-48D7-B318-A748D7AA2068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6133-3DDF-497C-8DCF-DB2E4F6D8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إلى دجى الضر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3528392" cy="551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r-AE" b="1" dirty="0" smtClean="0"/>
              <a:t>إلى </a:t>
            </a:r>
            <a:r>
              <a:rPr lang="ar-AE" b="1" dirty="0"/>
              <a:t>دجى الضريح</a:t>
            </a:r>
            <a:r>
              <a:rPr lang="ar-AE" dirty="0"/>
              <a:t/>
            </a:r>
            <a:br>
              <a:rPr lang="ar-A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68560" y="638464"/>
            <a:ext cx="6480720" cy="6120680"/>
          </a:xfrm>
        </p:spPr>
        <p:txBody>
          <a:bodyPr numCol="2">
            <a:noAutofit/>
          </a:bodyPr>
          <a:lstStyle/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بموته أقام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مَن مات الآثام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فضاء للأنام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نجم الرجاء</a:t>
            </a: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فلتفرح الشعوب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بالحمل المصلوب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ولتهتف القلوب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تم الفداء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إلى دجى الضريح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 حملوا المسيح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جنبه الجريح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تجري الدما</a:t>
            </a:r>
          </a:p>
          <a:p>
            <a:pPr algn="r"/>
            <a:endParaRPr lang="ar-A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قد غلب الحِمام</a:t>
            </a: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منتصرا على الجحيم</a:t>
            </a: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تخفق فوق رأسه الأعلام</a:t>
            </a: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سائرا في موكب النصر العظيم</a:t>
            </a: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هللوا هللوا</a:t>
            </a: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هللويا الرب قام</a:t>
            </a:r>
          </a:p>
          <a:p>
            <a:pPr algn="r"/>
            <a:endParaRPr lang="ar-A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يا أمه الحنون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علام ذا الأنين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فنوره المبين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القبر ضاء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68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إلى دجى الضريح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إلى دجى الضريح </dc:title>
  <dc:creator>mary</dc:creator>
  <cp:lastModifiedBy>mary</cp:lastModifiedBy>
  <cp:revision>6</cp:revision>
  <dcterms:created xsi:type="dcterms:W3CDTF">2022-04-12T18:07:48Z</dcterms:created>
  <dcterms:modified xsi:type="dcterms:W3CDTF">2022-04-14T15:21:32Z</dcterms:modified>
</cp:coreProperties>
</file>