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92C5-4783-4607-BB4F-E8BBD8B4B9AE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C2D1-F1B9-4862-8DCD-F8A9F850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92C5-4783-4607-BB4F-E8BBD8B4B9AE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C2D1-F1B9-4862-8DCD-F8A9F850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92C5-4783-4607-BB4F-E8BBD8B4B9AE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C2D1-F1B9-4862-8DCD-F8A9F850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92C5-4783-4607-BB4F-E8BBD8B4B9AE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C2D1-F1B9-4862-8DCD-F8A9F850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92C5-4783-4607-BB4F-E8BBD8B4B9AE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C2D1-F1B9-4862-8DCD-F8A9F850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92C5-4783-4607-BB4F-E8BBD8B4B9AE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C2D1-F1B9-4862-8DCD-F8A9F850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92C5-4783-4607-BB4F-E8BBD8B4B9AE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C2D1-F1B9-4862-8DCD-F8A9F850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92C5-4783-4607-BB4F-E8BBD8B4B9AE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C2D1-F1B9-4862-8DCD-F8A9F850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92C5-4783-4607-BB4F-E8BBD8B4B9AE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C2D1-F1B9-4862-8DCD-F8A9F850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92C5-4783-4607-BB4F-E8BBD8B4B9AE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C2D1-F1B9-4862-8DCD-F8A9F850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792C5-4783-4607-BB4F-E8BBD8B4B9AE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DC2D1-F1B9-4862-8DCD-F8A9F850F3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792C5-4783-4607-BB4F-E8BBD8B4B9AE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DC2D1-F1B9-4862-8DCD-F8A9F850F3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내 주 되신 주를 참 사랑하고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hal Kita, Hesus, Ikaw ay ak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536504" cy="5486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أفادي </a:t>
            </a:r>
            <a:r>
              <a:rPr lang="ar-AE" b="1" dirty="0"/>
              <a:t>أنت لنفسي النصيب</a:t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764704"/>
            <a:ext cx="7552928" cy="3168352"/>
          </a:xfrm>
        </p:spPr>
        <p:txBody>
          <a:bodyPr numCol="2">
            <a:noAutofit/>
          </a:bodyPr>
          <a:lstStyle/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 </a:t>
            </a:r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وفي ذي الحياة كما في المماتْ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أحبك يا مصدرَ البركاتْ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فبالخير دوماً علي تجودْ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وحبي إليك لذاك شديدْ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وإذ ألتقِ بكَ ثم أراكْ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أُمَتع نفسي بكَ في سماكْ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وأفرحُ في وطني ذا السعيدْ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فحبي </a:t>
            </a:r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إليك يا ربي </a:t>
            </a:r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شديدْ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يا فاديَّ أنت لنفسي النصيبْ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وليس سِواك لقلبي يطيبْ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وأنت إلهي وربي المجيدْ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فحبي لربي لذاك يزيدْ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أحبك ولي بذلتَ الحياهْ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أحبك إذ بك نلتُ النجاهْ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وأنت صديقي العزيزُ الودودْ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فحبي إليك لذاك شديدْ</a:t>
            </a:r>
          </a:p>
          <a:p>
            <a:pPr algn="r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75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أفادي أنت لنفسي النصيب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أفادي أنت لنفسي النصيب </dc:title>
  <dc:creator>mary</dc:creator>
  <cp:lastModifiedBy>mary</cp:lastModifiedBy>
  <cp:revision>7</cp:revision>
  <dcterms:created xsi:type="dcterms:W3CDTF">2022-04-25T13:11:23Z</dcterms:created>
  <dcterms:modified xsi:type="dcterms:W3CDTF">2022-04-26T15:41:58Z</dcterms:modified>
</cp:coreProperties>
</file>