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79042-7F5A-4FCF-8E3C-3D50CD358712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04602-E52E-4013-9E7E-FC4CCC1C45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 hear my savior calling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722511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أصغ ها الفادي ينادي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196752"/>
            <a:ext cx="2584376" cy="509012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أصغ ها الفادي ينادي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صليبك احمل وامشي معي</a:t>
            </a:r>
          </a:p>
          <a:p>
            <a:pPr algn="r"/>
            <a:endParaRPr lang="ar-AE" b="1" dirty="0" smtClean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حيث قادني أسير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أمشي معه، دوما، كل حين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لو أدخلني في ضيق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أمشي معه، دوما، كل حين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في سرور أو آلامٍ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أمشي معه، دوما، كل حين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في الحياة، في الممات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أمشي معه، دوما، كل حين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5 - أمشي معه للسماء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أمشي معه، دوما، كل حين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أصغ ها الفادي ينادي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أصغ ها الفادي ينادي</dc:title>
  <dc:creator>mary</dc:creator>
  <cp:lastModifiedBy>mary</cp:lastModifiedBy>
  <cp:revision>4</cp:revision>
  <dcterms:created xsi:type="dcterms:W3CDTF">2022-04-11T13:45:21Z</dcterms:created>
  <dcterms:modified xsi:type="dcterms:W3CDTF">2022-04-11T14:57:56Z</dcterms:modified>
</cp:coreProperties>
</file>