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6D3E9-1F24-40DF-B680-AD603555BA19}" type="datetimeFigureOut">
              <a:rPr lang="en-US" smtClean="0"/>
              <a:pPr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27D5B-06C4-4A5F-8E9B-A5B1F4105E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 Thomas A. Arn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408712" cy="43447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Би загалмайн цэрэг мөн үү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8604448" cy="3888432"/>
          </a:xfrm>
        </p:spPr>
        <p:txBody>
          <a:bodyPr numCol="2">
            <a:noAutofit/>
          </a:bodyPr>
          <a:lstStyle/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 загалмайн цэрэг мөн үү,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Би Хурга дагалдагч уу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Нэрийг нь хэлэхээс ичиж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Түүнийх гэхээс айх уу?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  <a:endParaRPr lang="az-Cyrl-AZ" sz="2000" b="1" dirty="0" smtClean="0">
              <a:solidFill>
                <a:srgbClr val="FF0000"/>
              </a:solidFill>
            </a:endParaRP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Энэ бие минь тэнгэрт хүрнэ ээ</a:t>
            </a: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Эрхэм цэцэгт булшаар</a:t>
            </a: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Хүмүүс тэр үед шагналын тулд</a:t>
            </a:r>
          </a:p>
          <a:p>
            <a:pPr algn="l"/>
            <a:r>
              <a:rPr lang="az-Cyrl-AZ" sz="2000" b="1" dirty="0" smtClean="0">
                <a:solidFill>
                  <a:srgbClr val="FF0000"/>
                </a:solidFill>
              </a:rPr>
              <a:t>Хүрэн цуст тэнгист буй.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Энэ </a:t>
            </a:r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дайны урсгалд нэгдээгүй,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Эгнэгт би дайсангүй юу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Энэ булай дэлхий миний найз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Эзэнд ойртуулах уу.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az-Cyrl-AZ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Хаан сууя гэвэл дайтна Эзэн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Хүч нэмж өгөөч Эзэн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Хүнд хүчрийг тэсэх болно</a:t>
            </a:r>
          </a:p>
          <a:p>
            <a:pPr algn="l"/>
            <a:r>
              <a:rPr lang="az-Cyrl-AZ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Хатуу Тангарагаар.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Би загалмайн цэрэг мөн үү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 загалмайн цэрэг мөн үү</dc:title>
  <dc:creator>mary</dc:creator>
  <cp:lastModifiedBy>mary</cp:lastModifiedBy>
  <cp:revision>4</cp:revision>
  <dcterms:created xsi:type="dcterms:W3CDTF">2022-02-19T22:45:00Z</dcterms:created>
  <dcterms:modified xsi:type="dcterms:W3CDTF">2022-04-18T20:37:32Z</dcterms:modified>
</cp:coreProperties>
</file>