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5CBC-596B-4CE1-9590-9F898B60901B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AA60-744C-46C5-A885-ADB1FCE9A2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ace-n rece mormâ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24536" cy="4791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r>
              <a:rPr lang="en-US" b="1" dirty="0" err="1" smtClean="0"/>
              <a:t>Zace</a:t>
            </a:r>
            <a:r>
              <a:rPr lang="en-US" b="1" dirty="0" smtClean="0"/>
              <a:t>-n </a:t>
            </a:r>
            <a:r>
              <a:rPr lang="en-US" b="1" dirty="0" err="1" smtClean="0"/>
              <a:t>rece</a:t>
            </a:r>
            <a:r>
              <a:rPr lang="en-US" b="1" dirty="0" smtClean="0"/>
              <a:t> </a:t>
            </a:r>
            <a:r>
              <a:rPr lang="en-US" b="1" dirty="0" err="1" smtClean="0"/>
              <a:t>mormânt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5040560" cy="4586064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1. Zace-n rece mormânt Mântuitorul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Zi de-nviere vin’ Doamne Isus!</a:t>
            </a:r>
          </a:p>
          <a:p>
            <a:pPr algn="l"/>
            <a:endParaRPr lang="vi-VN" sz="2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Luați piatra de pe mormânt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Căci Isus din morți a înviat!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El fusese răstignit nevinovat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Dar murind puterea morții a surpat.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A-nviat! A-nviat! Aleluia! A-nviat!</a:t>
            </a:r>
          </a:p>
          <a:p>
            <a:pPr algn="l"/>
            <a:endParaRPr lang="vi-VN" sz="2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2. Mormântul sigilați o Doamne sfinte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Pe rege-ntemnițați, Doamne Isus!</a:t>
            </a:r>
          </a:p>
          <a:p>
            <a:pPr algn="l"/>
            <a:endParaRPr lang="vi-VN" sz="2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3. Al morții bold ai frânt, o Prinț al vieții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Învins-ai suferind, Doamne Isus!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Zace-n rece mormânt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Isus a înviat! </dc:title>
  <dc:creator>mary</dc:creator>
  <cp:lastModifiedBy>mary</cp:lastModifiedBy>
  <cp:revision>6</cp:revision>
  <dcterms:created xsi:type="dcterms:W3CDTF">2022-04-16T15:21:08Z</dcterms:created>
  <dcterms:modified xsi:type="dcterms:W3CDTF">2022-04-16T16:38:07Z</dcterms:modified>
</cp:coreProperties>
</file>