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01FC-F3EC-4CE9-A95E-2E7244AF43F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C611-911D-438D-8937-044B35C36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01FC-F3EC-4CE9-A95E-2E7244AF43F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C611-911D-438D-8937-044B35C36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01FC-F3EC-4CE9-A95E-2E7244AF43F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C611-911D-438D-8937-044B35C36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01FC-F3EC-4CE9-A95E-2E7244AF43F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C611-911D-438D-8937-044B35C36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01FC-F3EC-4CE9-A95E-2E7244AF43F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C611-911D-438D-8937-044B35C36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01FC-F3EC-4CE9-A95E-2E7244AF43F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C611-911D-438D-8937-044B35C36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01FC-F3EC-4CE9-A95E-2E7244AF43F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C611-911D-438D-8937-044B35C36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01FC-F3EC-4CE9-A95E-2E7244AF43F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C611-911D-438D-8937-044B35C36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01FC-F3EC-4CE9-A95E-2E7244AF43F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C611-911D-438D-8937-044B35C36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01FC-F3EC-4CE9-A95E-2E7244AF43F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C611-911D-438D-8937-044B35C36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F01FC-F3EC-4CE9-A95E-2E7244AF43F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C611-911D-438D-8937-044B35C367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01FC-F3EC-4CE9-A95E-2E7244AF43FD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8C611-911D-438D-8937-044B35C367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s, ku cinta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176464" cy="4766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cintamu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8064896" cy="352839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Jurus’lamat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tertebus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ajalku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padaMu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Yesus, ku cintamu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Yesus, ku cintamu</dc:title>
  <dc:creator>mary</dc:creator>
  <cp:lastModifiedBy>mary</cp:lastModifiedBy>
  <cp:revision>5</cp:revision>
  <dcterms:created xsi:type="dcterms:W3CDTF">2020-11-10T14:31:18Z</dcterms:created>
  <dcterms:modified xsi:type="dcterms:W3CDTF">2022-04-26T15:57:20Z</dcterms:modified>
</cp:coreProperties>
</file>