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F2135-C901-4CD2-9250-813CC3A474DB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84A51-6789-4E62-9381-406ED7D990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, niinyeha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74441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</a:t>
            </a:r>
            <a:r>
              <a:rPr lang="en-US" b="1" dirty="0" smtClean="0"/>
              <a:t>, </a:t>
            </a:r>
            <a:r>
              <a:rPr lang="en-US" b="1" dirty="0" err="1" smtClean="0"/>
              <a:t>niinyehayo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764704"/>
            <a:ext cx="6400800" cy="444204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1.Yesu,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niinyehayo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Ahariiwe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Ninkweshengyereza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Onyakiire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Kwonka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ninkwesiga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Kwonka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ninkwesiga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okanfeera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2.Kandi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niinyatura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Eby’okushiisha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Onkwatse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nyemere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kusaasirwa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gwangye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Guhuumure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3.Mujuni,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nsaasira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Ninkwesiga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Nkutsimbir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amaju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Omumaisho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Nyozya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n’eshagama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waaseesire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gw’entaama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4.Niiw’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orimpigika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Niinyesiima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Ahabw’okuteerana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Sitaane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ariija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orimpigika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orimpigika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Ndekye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88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Yesu, niinyehayo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Yesu, niinyehayo</dc:title>
  <dc:creator>mary</dc:creator>
  <cp:lastModifiedBy>mary</cp:lastModifiedBy>
  <cp:revision>4</cp:revision>
  <dcterms:created xsi:type="dcterms:W3CDTF">2022-04-25T13:53:43Z</dcterms:created>
  <dcterms:modified xsi:type="dcterms:W3CDTF">2022-04-25T17:08:21Z</dcterms:modified>
</cp:coreProperties>
</file>