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AA504-CFEC-47F1-A677-98585EB3B456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073DB-B723-4D2C-A8CC-DE0ACFD507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I a soldier of the Cross Thomas A. Arn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7056784" cy="50648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Will </a:t>
            </a:r>
            <a:r>
              <a:rPr lang="de-DE" b="1" dirty="0"/>
              <a:t>Ich des Kreuzes streiter Sein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548680"/>
            <a:ext cx="4248472" cy="480208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1.Will ich des Kreuzes Streiter sein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Christus folgen nach,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nicht für Jesus stehen ein,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 tragen Seine Schmach?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Der Weg ist rot von Zeugenblut;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sollt ich auf Rosen gehn?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andre einst durchkreuzt die Flut,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 ich am Ufer stehn?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Gibt's keinen Feind, der mir sich stellt,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kein Werk für meine Hand?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Trägt mich vielleicht die falsche Welt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sanft ins gelobte Land?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Nein, streiten muß, wer siegen will!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Drum, Heiland, gib mir Kraft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kämpfen recht, zu leiden still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treuer Ritterschaft!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Will Ich des Kreuzes streiter Sein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Will Ich des Kreuzes streiter Sein </dc:title>
  <dc:creator>mary</dc:creator>
  <cp:lastModifiedBy>mary</cp:lastModifiedBy>
  <cp:revision>7</cp:revision>
  <dcterms:created xsi:type="dcterms:W3CDTF">2022-02-19T21:44:46Z</dcterms:created>
  <dcterms:modified xsi:type="dcterms:W3CDTF">2022-04-19T16:12:47Z</dcterms:modified>
</cp:coreProperties>
</file>