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E5488-41DF-4E77-9363-029FAE5CBA42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53F2D-BEEE-4AC2-B5F1-4984CF004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I a soldier of the Cross Thomas A. Arn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184576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Tentara</a:t>
            </a:r>
            <a:r>
              <a:rPr lang="en-US" b="1" dirty="0"/>
              <a:t> </a:t>
            </a:r>
            <a:r>
              <a:rPr lang="en-US" b="1" dirty="0" err="1"/>
              <a:t>Salib</a:t>
            </a:r>
            <a:r>
              <a:rPr lang="en-US" b="1" dirty="0"/>
              <a:t> </a:t>
            </a:r>
            <a:r>
              <a:rPr lang="en-US" b="1" dirty="0" err="1"/>
              <a:t>Akukah</a:t>
            </a:r>
            <a:r>
              <a:rPr lang="en-US" b="1" dirty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128792" cy="424847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1.Tentara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akukah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Pengikut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mengakuiNya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bersaksi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2.Layakkah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mewarisi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NikmatNya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lain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Seg'nap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raga?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3.Bukankah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hadapi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Apakah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rusuh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Jembatan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4.Tentu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berjuang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Tentara Salib Akukah!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Tentara Salib Akukah!</dc:title>
  <dc:creator>mary</dc:creator>
  <cp:lastModifiedBy>mary</cp:lastModifiedBy>
  <cp:revision>3</cp:revision>
  <dcterms:created xsi:type="dcterms:W3CDTF">2022-03-11T15:04:57Z</dcterms:created>
  <dcterms:modified xsi:type="dcterms:W3CDTF">2022-04-18T20:38:04Z</dcterms:modified>
</cp:coreProperties>
</file>