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C1BF0-1AB0-4F7B-911E-C6692A08844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1A4C2-27A8-4AE7-B07E-702C1DFB60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gala Kemuli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260648"/>
            <a:ext cx="402798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Segala</a:t>
            </a:r>
            <a:r>
              <a:rPr lang="en-US" b="1" dirty="0" smtClean="0"/>
              <a:t> </a:t>
            </a:r>
            <a:r>
              <a:rPr lang="en-US" b="1" dirty="0" err="1"/>
              <a:t>Kemuliaan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908720"/>
            <a:ext cx="5112568" cy="381642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1.Segala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anak-anak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mubaraklah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!"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2.Segala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anak-anak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tercipta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Segala Kemuliaan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Segala Kemuliaan</dc:title>
  <dc:creator>mary</dc:creator>
  <cp:lastModifiedBy>mary</cp:lastModifiedBy>
  <cp:revision>4</cp:revision>
  <dcterms:created xsi:type="dcterms:W3CDTF">2022-04-09T18:03:16Z</dcterms:created>
  <dcterms:modified xsi:type="dcterms:W3CDTF">2022-04-09T19:48:55Z</dcterms:modified>
</cp:coreProperties>
</file>