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6E41-B46F-4B43-BC76-83FB37323F88}" type="datetimeFigureOut">
              <a:rPr lang="en-US" smtClean="0"/>
              <a:pPr/>
              <a:t>4/10/2022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9A40D-0545-4379-8841-4B9946E127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Glory Laud and Honor 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188640"/>
            <a:ext cx="4824536" cy="332655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Să îţi cântăm Osana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764704"/>
            <a:ext cx="7272808" cy="5832648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Să îţi cântăm Osana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Isuse, Rege Sfânt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îţi aducem slavă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cer şi pe pământ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eşti la nostru Rege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Fiu Răscumpărător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Trimis să ne salveze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Tatăl Creator.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cer sus mii de îngeri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laudă în cor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Alături de ei oameni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tot ce-i trecător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ramurile-n mână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Evreii te-au primit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astăzi, împreună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Venim noi, negreşit.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Urma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să îţi dai viaţa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ei, pe noi salvând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Acum în a ta glorie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Primeşte-al nostru cânt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le-ai primit cântarea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Accept-al nostru cânt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Tu, cel ce dai iertarea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 Rege, te slăvim.</a:t>
            </a:r>
            <a:endParaRPr lang="en-US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108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Să îţi cântăm Osana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Să îţi cântăm Osana</dc:title>
  <dc:creator>mary</dc:creator>
  <cp:lastModifiedBy>mary</cp:lastModifiedBy>
  <cp:revision>5</cp:revision>
  <dcterms:created xsi:type="dcterms:W3CDTF">2022-04-05T19:47:35Z</dcterms:created>
  <dcterms:modified xsi:type="dcterms:W3CDTF">2022-04-10T20:45:16Z</dcterms:modified>
</cp:coreProperties>
</file>