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446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AF5D6-66DF-4971-A93F-28A1EC9AB7D4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44802-F20D-47F8-B18E-FC4288831F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AF5D6-66DF-4971-A93F-28A1EC9AB7D4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44802-F20D-47F8-B18E-FC4288831F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AF5D6-66DF-4971-A93F-28A1EC9AB7D4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44802-F20D-47F8-B18E-FC4288831F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AF5D6-66DF-4971-A93F-28A1EC9AB7D4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44802-F20D-47F8-B18E-FC4288831F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AF5D6-66DF-4971-A93F-28A1EC9AB7D4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44802-F20D-47F8-B18E-FC4288831F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AF5D6-66DF-4971-A93F-28A1EC9AB7D4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44802-F20D-47F8-B18E-FC4288831F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AF5D6-66DF-4971-A93F-28A1EC9AB7D4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44802-F20D-47F8-B18E-FC4288831F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AF5D6-66DF-4971-A93F-28A1EC9AB7D4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44802-F20D-47F8-B18E-FC4288831F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AF5D6-66DF-4971-A93F-28A1EC9AB7D4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44802-F20D-47F8-B18E-FC4288831F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AF5D6-66DF-4971-A93F-28A1EC9AB7D4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44802-F20D-47F8-B18E-FC4288831F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AF5D6-66DF-4971-A93F-28A1EC9AB7D4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44802-F20D-47F8-B18E-FC4288831F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AF5D6-66DF-4971-A93F-28A1EC9AB7D4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44802-F20D-47F8-B18E-FC4288831F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Up from the grave He arose.jpg"/>
          <p:cNvPicPr>
            <a:picLocks noChangeAspect="1"/>
          </p:cNvPicPr>
          <p:nvPr userDrawn="1"/>
        </p:nvPicPr>
        <p:blipFill>
          <a:blip r:embed="rId14" cstate="print">
            <a:lum bright="7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essurreiçã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0"/>
            <a:ext cx="3168352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Ressurreição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5040560" cy="5018112"/>
          </a:xfrm>
        </p:spPr>
        <p:txBody>
          <a:bodyPr>
            <a:noAutofit/>
          </a:bodyPr>
          <a:lstStyle/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Eis morto o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salvador  Na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sepultura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com poder,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vigor  Ressuscitou</a:t>
            </a:r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Da sepultura saiu</a:t>
            </a: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Com triunfo e glória ressurgiu</a:t>
            </a: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Ressurgiu, vencendo a morte e o seu poder</a:t>
            </a: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Pode agora a todos vida conceder</a:t>
            </a: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Ressurgiu! </a:t>
            </a:r>
            <a:r>
              <a:rPr lang="pt-BR" sz="2000" b="1" dirty="0" smtClean="0">
                <a:solidFill>
                  <a:srgbClr val="FF0000"/>
                </a:solidFill>
              </a:rPr>
              <a:t>Ressurgiu!  Aleluia</a:t>
            </a:r>
            <a:r>
              <a:rPr lang="pt-BR" sz="2000" b="1" dirty="0" smtClean="0">
                <a:solidFill>
                  <a:srgbClr val="FF0000"/>
                </a:solidFill>
              </a:rPr>
              <a:t>! </a:t>
            </a:r>
            <a:r>
              <a:rPr lang="pt-BR" sz="2000" b="1" dirty="0" smtClean="0">
                <a:solidFill>
                  <a:srgbClr val="FF0000"/>
                </a:solidFill>
              </a:rPr>
              <a:t>Ressurgiu! </a:t>
            </a:r>
            <a:endParaRPr lang="pt-BR" sz="2000" b="1" dirty="0" smtClean="0">
              <a:solidFill>
                <a:srgbClr val="FF0000"/>
              </a:solidFill>
            </a:endParaRPr>
          </a:p>
          <a:p>
            <a:pPr algn="l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Tomaram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precaução  Com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seu sepulcro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tudo foi em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vão  Para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reter</a:t>
            </a:r>
          </a:p>
          <a:p>
            <a:pPr algn="l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morte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conquistou  Com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grande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glória</a:t>
            </a:r>
            <a:r>
              <a:rPr lang="pt-BR" sz="2000" b="1" dirty="0" smtClean="0">
                <a:solidFill>
                  <a:schemeClr val="tx1"/>
                </a:solidFill>
              </a:rPr>
              <a:t>! </a:t>
            </a:r>
            <a:endParaRPr lang="pt-BR" sz="2000" b="1" dirty="0" smtClean="0">
              <a:solidFill>
                <a:schemeClr val="tx1"/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graças,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alcançou  Vida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eternal</a:t>
            </a: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71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Ressurreição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Ressurreição </dc:title>
  <dc:creator>mary</dc:creator>
  <cp:lastModifiedBy>mary</cp:lastModifiedBy>
  <cp:revision>8</cp:revision>
  <dcterms:created xsi:type="dcterms:W3CDTF">2022-04-16T15:11:54Z</dcterms:created>
  <dcterms:modified xsi:type="dcterms:W3CDTF">2022-04-16T15:51:35Z</dcterms:modified>
</cp:coreProperties>
</file>