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9DB66-F394-4777-B2EB-175BE527F99A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6152B-EA59-49CE-B7B9-017F2B2899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a stranger here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hing May Gal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476672"/>
            <a:ext cx="4536504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Purihing</a:t>
            </a:r>
            <a:r>
              <a:rPr lang="en-US" b="1" dirty="0" smtClean="0"/>
              <a:t> May </a:t>
            </a:r>
            <a:r>
              <a:rPr lang="en-US" b="1" dirty="0" err="1" smtClean="0"/>
              <a:t>Galak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040" y="2348880"/>
            <a:ext cx="8640960" cy="3816424"/>
          </a:xfrm>
        </p:spPr>
        <p:txBody>
          <a:bodyPr numCol="2"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1.Purihing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Ama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Dakilaing lubos ang Pangalan Niya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Pagka’t nagbibigay ng ginhawa’y Siya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 S’yang walang hangga.</a:t>
            </a:r>
          </a:p>
          <a:p>
            <a:pPr marL="514350" indent="-514350"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it-IT" sz="1800" b="1" dirty="0" smtClean="0">
                <a:solidFill>
                  <a:srgbClr val="FF0000"/>
                </a:solidFill>
              </a:rPr>
              <a:t>Koro;</a:t>
            </a:r>
          </a:p>
          <a:p>
            <a:pPr marL="514350" indent="-514350" algn="l"/>
            <a:r>
              <a:rPr lang="en-US" sz="1800" b="1" dirty="0" err="1" smtClean="0">
                <a:solidFill>
                  <a:srgbClr val="FF0000"/>
                </a:solidFill>
              </a:rPr>
              <a:t>Purihin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Pangalan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N’ya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en-US" sz="1800" b="1" dirty="0" err="1" smtClean="0">
                <a:solidFill>
                  <a:srgbClr val="FF0000"/>
                </a:solidFill>
              </a:rPr>
              <a:t>L’walhatiing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sigla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en-US" sz="1800" b="1" dirty="0" err="1" smtClean="0">
                <a:solidFill>
                  <a:srgbClr val="FF0000"/>
                </a:solidFill>
              </a:rPr>
              <a:t>Pasalamatan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it-IT" sz="1800" b="1" dirty="0" smtClean="0">
                <a:solidFill>
                  <a:srgbClr val="FF0000"/>
                </a:solidFill>
              </a:rPr>
              <a:t>S’ya ng puso’t kalul’wa</a:t>
            </a:r>
          </a:p>
          <a:p>
            <a:pPr marL="514350" indent="-514350" algn="l"/>
            <a:r>
              <a:rPr lang="it-IT" sz="1800" b="1" dirty="0" smtClean="0">
                <a:solidFill>
                  <a:srgbClr val="FF0000"/>
                </a:solidFill>
              </a:rPr>
              <a:t>Dahil sa ati’y pagsinta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Sa pagsintang tapat ng Dios ng pagliyag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 ibinigay bugtong Niyang Anak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 tayo ngayon ay magpuring wagas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dahil sa pagliligtas.</a:t>
            </a:r>
          </a:p>
          <a:p>
            <a:pPr marL="514350" indent="-514350"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Halina kay Jesus sa Kanya’y dumulog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 buhay at lakas ay ating ihandog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ating pagtanaw  ng utang na loob</a:t>
            </a:r>
          </a:p>
          <a:p>
            <a:pPr marL="514350" indent="-514350"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purihin natin ang Dios.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Purihing May Galak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Makicappiacay iti Dios</dc:title>
  <dc:creator>mary</dc:creator>
  <cp:lastModifiedBy>mary</cp:lastModifiedBy>
  <cp:revision>13</cp:revision>
  <dcterms:created xsi:type="dcterms:W3CDTF">2022-04-27T19:51:59Z</dcterms:created>
  <dcterms:modified xsi:type="dcterms:W3CDTF">2022-04-29T19:42:53Z</dcterms:modified>
</cp:coreProperties>
</file>