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4D7-A147-42B5-9FF9-836CB177E6B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BE22-E155-4B7B-A382-9906B7D0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4D7-A147-42B5-9FF9-836CB177E6B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BE22-E155-4B7B-A382-9906B7D0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4D7-A147-42B5-9FF9-836CB177E6B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BE22-E155-4B7B-A382-9906B7D0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4D7-A147-42B5-9FF9-836CB177E6B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BE22-E155-4B7B-A382-9906B7D0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4D7-A147-42B5-9FF9-836CB177E6B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BE22-E155-4B7B-A382-9906B7D0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4D7-A147-42B5-9FF9-836CB177E6B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BE22-E155-4B7B-A382-9906B7D0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4D7-A147-42B5-9FF9-836CB177E6B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BE22-E155-4B7B-A382-9906B7D0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4D7-A147-42B5-9FF9-836CB177E6B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BE22-E155-4B7B-A382-9906B7D0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4D7-A147-42B5-9FF9-836CB177E6B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BE22-E155-4B7B-A382-9906B7D0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4D7-A147-42B5-9FF9-836CB177E6B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BE22-E155-4B7B-A382-9906B7D0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4D7-A147-42B5-9FF9-836CB177E6B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BE22-E155-4B7B-A382-9906B7D0E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6D4D7-A147-42B5-9FF9-836CB177E6B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2BE22-E155-4B7B-A382-9906B7D0EA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y hirako izao Ray be fit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88632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Ny</a:t>
            </a:r>
            <a:r>
              <a:rPr lang="en-US" b="1" dirty="0" smtClean="0"/>
              <a:t> </a:t>
            </a:r>
            <a:r>
              <a:rPr lang="en-US" b="1" dirty="0" err="1" smtClean="0"/>
              <a:t>hirako</a:t>
            </a:r>
            <a:r>
              <a:rPr lang="en-US" b="1" dirty="0" smtClean="0"/>
              <a:t> </a:t>
            </a:r>
            <a:r>
              <a:rPr lang="en-US" b="1" dirty="0" err="1" smtClean="0"/>
              <a:t>izao</a:t>
            </a:r>
            <a:r>
              <a:rPr lang="en-US" b="1" dirty="0" smtClean="0"/>
              <a:t> Ray be </a:t>
            </a:r>
            <a:r>
              <a:rPr lang="en-US" b="1" dirty="0" err="1" smtClean="0"/>
              <a:t>fitia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20688"/>
            <a:ext cx="6400800" cy="5760640"/>
          </a:xfrm>
        </p:spPr>
        <p:txBody>
          <a:bodyPr numCol="2">
            <a:noAutofit/>
          </a:bodyPr>
          <a:lstStyle/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Ray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akaikinao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re,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Mandrapahafatiko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Akaikinao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Akaikinao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maizina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làlako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Ray!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Akaikinao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zanakao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hiseho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tohatra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hanatonako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lanitra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Anjely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miantso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Akaikinao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Ray!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fahoriana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anilanao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akaikinao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hilentika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Hilaozako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Andriamanitro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Ny hirako izao Ray be fitia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 hirako izao Ray be fitia</dc:title>
  <dc:creator>mary</dc:creator>
  <cp:lastModifiedBy>mary</cp:lastModifiedBy>
  <cp:revision>6</cp:revision>
  <dcterms:created xsi:type="dcterms:W3CDTF">2022-04-21T16:04:57Z</dcterms:created>
  <dcterms:modified xsi:type="dcterms:W3CDTF">2022-04-25T18:14:47Z</dcterms:modified>
</cp:coreProperties>
</file>