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3B87F-DD3C-4252-8497-6C5BEE43D9E5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5BF0D-C2D6-4457-86DD-B6490188F2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ierce raged the tempest o'er the deep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erce raged the tempest o'er the d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4048" y="0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Nui Mai Te </a:t>
            </a:r>
            <a:r>
              <a:rPr lang="en-US" b="1" dirty="0" err="1" smtClean="0"/>
              <a:t>Panga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2080" y="620688"/>
            <a:ext cx="3096344" cy="48020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mate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oho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whakaiere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reo,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pukeri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reo.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mate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mea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whakararu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reo,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Nui Mai Te Panga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Nui Mai Te Panga </dc:title>
  <dc:creator>mary</dc:creator>
  <cp:lastModifiedBy>mary</cp:lastModifiedBy>
  <cp:revision>3</cp:revision>
  <dcterms:created xsi:type="dcterms:W3CDTF">2019-07-04T21:58:20Z</dcterms:created>
  <dcterms:modified xsi:type="dcterms:W3CDTF">2022-04-21T18:50:27Z</dcterms:modified>
</cp:coreProperties>
</file>