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181F6-1C92-465B-A5A2-81BA919F6A4F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E842-C5DF-4FC3-A54C-5FFFD84FBE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 hear my savior calling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760640" cy="389855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Nu </a:t>
            </a:r>
            <a:r>
              <a:rPr lang="sv-SE" b="1" dirty="0"/>
              <a:t>jag hör min Jesus kalla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676456" cy="504056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 jag hör min Jesus kalla,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jag hör min Jesus kalla,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jag hör min Jesus kalla,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"Tag ditt kors och följ mig, föjl mig nu."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Hvart han leder vill jag följa,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Hvart han leder vill jag följa,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Hvart han leder vill jag följa;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Hela vägen följa honom blott.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Gå i genom örtagården,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i genom örtagården,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i genom örtagården;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Hela vägen följa honom blott.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Gå med honom genom domen,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med honom genom domen,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med honom genom domen,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Hela vägen följa honom blott.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Han skall nådigt mig bevara,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skall nådigt mig bevara,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skall nådigt mig bevara,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gå med mig hela vägen hem.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jag hör min Jesus kalla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Nu jag hör min Jesus kalla </dc:title>
  <dc:creator>mary</dc:creator>
  <cp:lastModifiedBy>mary</cp:lastModifiedBy>
  <cp:revision>9</cp:revision>
  <dcterms:created xsi:type="dcterms:W3CDTF">2022-04-11T13:53:04Z</dcterms:created>
  <dcterms:modified xsi:type="dcterms:W3CDTF">2022-04-12T16:55:14Z</dcterms:modified>
</cp:coreProperties>
</file>