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A84E-E9E3-4884-B512-FBB0F13DF287}" type="datetimeFigureOut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634A-9203-4F7B-9658-773220305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 Sannidhi Ma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Nin </a:t>
            </a:r>
            <a:r>
              <a:rPr lang="en-US" b="1" dirty="0" err="1"/>
              <a:t>Sannidhi</a:t>
            </a:r>
            <a:r>
              <a:rPr lang="en-US" b="1" dirty="0"/>
              <a:t> </a:t>
            </a:r>
            <a:r>
              <a:rPr lang="en-US" b="1" dirty="0" err="1"/>
              <a:t>Mathi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8496944" cy="460851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sannidhi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prasaadam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enikku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dhukkangalilum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Nin </a:t>
            </a:r>
            <a:r>
              <a:rPr lang="en-US" sz="2000" b="1" dirty="0" err="1" smtClean="0">
                <a:solidFill>
                  <a:schemeClr val="tx1"/>
                </a:solidFill>
              </a:rPr>
              <a:t>sannidhi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mathi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Nin </a:t>
            </a:r>
            <a:r>
              <a:rPr lang="en-US" sz="2000" b="1" dirty="0" err="1" smtClean="0">
                <a:solidFill>
                  <a:srgbClr val="FF0000"/>
                </a:solidFill>
              </a:rPr>
              <a:t>sannidhi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mathi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innum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ennum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Bhoomiyilakilum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samudram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Kopikkilum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illenikku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Nin </a:t>
            </a:r>
            <a:r>
              <a:rPr lang="en-US" sz="2000" b="1" dirty="0" err="1" smtClean="0">
                <a:solidFill>
                  <a:schemeClr val="tx1"/>
                </a:solidFill>
              </a:rPr>
              <a:t>sannidhi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mathi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Lokathil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theerukilum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Rogathaal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baadhitha-nayidilum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Thrukkannenmel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Nin </a:t>
            </a:r>
            <a:r>
              <a:rPr lang="en-US" sz="2000" b="1" dirty="0" err="1" smtClean="0">
                <a:solidFill>
                  <a:schemeClr val="tx1"/>
                </a:solidFill>
              </a:rPr>
              <a:t>sannidhi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mathi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Ayiramayiram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vairikalaal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Avruthanakilum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bhramikka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Neeyen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paksham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Nin </a:t>
            </a:r>
            <a:r>
              <a:rPr lang="en-US" sz="2000" b="1" dirty="0" err="1" smtClean="0">
                <a:solidFill>
                  <a:schemeClr val="tx1"/>
                </a:solidFill>
              </a:rPr>
              <a:t>sannidhi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mathi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57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Nin Sannidhi Mathi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Nin Sannidhi Mathi  </dc:title>
  <dc:creator>mary</dc:creator>
  <cp:lastModifiedBy>mary</cp:lastModifiedBy>
  <cp:revision>6</cp:revision>
  <dcterms:created xsi:type="dcterms:W3CDTF">2020-12-22T23:54:22Z</dcterms:created>
  <dcterms:modified xsi:type="dcterms:W3CDTF">2022-04-22T21:07:34Z</dcterms:modified>
</cp:coreProperties>
</file>