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3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13E6-8D1A-4EFD-91AA-1C5172931AC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2773-E1E1-4991-BFB8-281BE353B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13E6-8D1A-4EFD-91AA-1C5172931AC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2773-E1E1-4991-BFB8-281BE353B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13E6-8D1A-4EFD-91AA-1C5172931AC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2773-E1E1-4991-BFB8-281BE353B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13E6-8D1A-4EFD-91AA-1C5172931AC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2773-E1E1-4991-BFB8-281BE353B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13E6-8D1A-4EFD-91AA-1C5172931AC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2773-E1E1-4991-BFB8-281BE353B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13E6-8D1A-4EFD-91AA-1C5172931AC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2773-E1E1-4991-BFB8-281BE353B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13E6-8D1A-4EFD-91AA-1C5172931AC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2773-E1E1-4991-BFB8-281BE353B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13E6-8D1A-4EFD-91AA-1C5172931AC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2773-E1E1-4991-BFB8-281BE353B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13E6-8D1A-4EFD-91AA-1C5172931AC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2773-E1E1-4991-BFB8-281BE353B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13E6-8D1A-4EFD-91AA-1C5172931AC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2773-E1E1-4991-BFB8-281BE353B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13E6-8D1A-4EFD-91AA-1C5172931AC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2773-E1E1-4991-BFB8-281BE353B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713E6-8D1A-4EFD-91AA-1C5172931AC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22773-E1E1-4991-BFB8-281BE353BB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 neevadanai yunda goredh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"/>
            <a:ext cx="6984776" cy="2606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Ne </a:t>
            </a:r>
            <a:r>
              <a:rPr lang="en-US" b="1" dirty="0" err="1" smtClean="0"/>
              <a:t>neevadanai</a:t>
            </a:r>
            <a:r>
              <a:rPr lang="en-US" b="1" dirty="0" smtClean="0"/>
              <a:t> </a:t>
            </a:r>
            <a:r>
              <a:rPr lang="en-US" b="1" dirty="0" err="1" smtClean="0"/>
              <a:t>yunda</a:t>
            </a:r>
            <a:r>
              <a:rPr lang="en-US" b="1" dirty="0" smtClean="0"/>
              <a:t> </a:t>
            </a:r>
            <a:r>
              <a:rPr lang="en-US" b="1" dirty="0" err="1" smtClean="0"/>
              <a:t>goredhan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404664"/>
            <a:ext cx="3744416" cy="4586064"/>
          </a:xfrm>
        </p:spPr>
        <p:txBody>
          <a:bodyPr>
            <a:noAutofit/>
          </a:bodyPr>
          <a:lstStyle/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నే నీవాడనై యుండఁ గోరెదన్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యేసు ప్రియ రక్షకా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నీవు చూపు ప్రేమను గాంచితిన్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నన్నుఁ  జేర్చు నీ దరిన్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నన్నుఁ  జేర్చు చేర్చు చేర్చు రక్షకా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నీవు పడ్డ సిల్వకున్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నన్నుఁ  జేర్చు చేర్చు చేర్చు రక్షకా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గాయపడ్డ ప్రక్కకున్ 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నన్నుఁ బ్రతిష్ఠ పర్చుమీ నాధా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నీదు కృపవల్లనే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నాదు నాత్మ నిన్ను నిరీక్షించు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 చిత్తంబు నాదగున్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నీదు సన్నిధిలో నిఁక నుండ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నెంత తుష్టి నాకగున్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స్నేహితుని మాటలాడెదన్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సర్వశక్త ప్రభుతో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నీదు దివ్య ప్రేమాతిశయము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ఇహ బుద్ధి కందదు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పరమందున దాని శ్రేష్ఠత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నే ననుభవించెదన్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74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Ne neevadanai yunda goredhan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 nee Vaadanai</dc:title>
  <dc:creator>mary</dc:creator>
  <cp:lastModifiedBy>mary</cp:lastModifiedBy>
  <cp:revision>5</cp:revision>
  <dcterms:created xsi:type="dcterms:W3CDTF">2019-05-22T22:22:03Z</dcterms:created>
  <dcterms:modified xsi:type="dcterms:W3CDTF">2022-04-06T16:48:08Z</dcterms:modified>
</cp:coreProperties>
</file>