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60A81-8FC3-4C7E-9D86-755D1BD72A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1D6A1-E213-451D-8CDD-93D78A70BB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p from the grave He aros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040560" cy="62068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Nagbangon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libingan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5832648" cy="487409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puntod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humimlay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Manunbos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hinihintay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Nagbangon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libingan</a:t>
            </a:r>
            <a:r>
              <a:rPr lang="en-US" sz="2000" b="1" dirty="0" smtClean="0">
                <a:solidFill>
                  <a:srgbClr val="FF0000"/>
                </a:solidFill>
              </a:rPr>
              <a:t>  Sa </a:t>
            </a:r>
            <a:r>
              <a:rPr lang="en-US" sz="2000" b="1" dirty="0" err="1" smtClean="0">
                <a:solidFill>
                  <a:srgbClr val="FF0000"/>
                </a:solidFill>
              </a:rPr>
              <a:t>kaaway</a:t>
            </a:r>
            <a:r>
              <a:rPr lang="en-US" sz="2000" b="1" dirty="0" smtClean="0">
                <a:solidFill>
                  <a:srgbClr val="FF0000"/>
                </a:solidFill>
              </a:rPr>
              <a:t> ay </a:t>
            </a:r>
            <a:r>
              <a:rPr lang="en-US" sz="2000" b="1" dirty="0" err="1" smtClean="0">
                <a:solidFill>
                  <a:srgbClr val="FF0000"/>
                </a:solidFill>
              </a:rPr>
              <a:t>nagtagumpay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Nanaig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S’ya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laban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kadiliman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At </a:t>
            </a:r>
            <a:r>
              <a:rPr lang="en-US" sz="2000" b="1" dirty="0" err="1" smtClean="0">
                <a:solidFill>
                  <a:srgbClr val="FF0000"/>
                </a:solidFill>
              </a:rPr>
              <a:t>nabuhay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maghari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kaylanman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S’ya’y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buhay</a:t>
            </a:r>
            <a:r>
              <a:rPr lang="en-US" sz="2000" b="1" dirty="0" smtClean="0">
                <a:solidFill>
                  <a:srgbClr val="FF0000"/>
                </a:solidFill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</a:rPr>
              <a:t>S’ya’y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buhay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Aleluya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S’ya’y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buhay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saysay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paglalamay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bantay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Critong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Sa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mananakop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Libinga’y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winasak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Nagbangon sa libingan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Nagbangon sa libingan</dc:title>
  <dc:creator>mary</dc:creator>
  <cp:lastModifiedBy>mary</cp:lastModifiedBy>
  <cp:revision>10</cp:revision>
  <dcterms:created xsi:type="dcterms:W3CDTF">2022-04-15T16:06:56Z</dcterms:created>
  <dcterms:modified xsi:type="dcterms:W3CDTF">2022-04-15T17:18:40Z</dcterms:modified>
</cp:coreProperties>
</file>