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F4CBA-B600-40A3-A1A6-166B17216C6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44906-24D0-4E57-B42E-AD374F0D81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er, mijn God, bij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896544" cy="40466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Nader</a:t>
            </a:r>
            <a:r>
              <a:rPr lang="nl-NL" b="1" dirty="0"/>
              <a:t>, mijn God, bij U</a:t>
            </a:r>
            <a:r>
              <a:rPr lang="nl-NL" dirty="0"/>
              <a:t/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92696"/>
            <a:ext cx="7128792" cy="5976664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Nader mijn God, bij U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 steeds mijn beê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 't levenspad soms ruw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gaat Gij maar mee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kent mijn ziele rust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 van Uw trouw bewust,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wacht ik aan blijder kust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sabbatsvree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Wanneer voor mijn gezicht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ladder rijst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naar u, bron van licht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ziele wijst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 Zie dan in ’t bangst’ gevaar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 heil’ge eng’lenschaar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U alzegenaar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dienend prijst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wenkt Uw eng'lenstoet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eens opwaarts mij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's hemels zonnegloed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verjongd en vrij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Juich dan op hoge toon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 't nad'ren van Uw troon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Ben eeuwig nu Uw zoon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U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nabij   Amen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108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Nader, mijn God, bij 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Nader, mijn God, bij U </dc:title>
  <dc:creator>mary</dc:creator>
  <cp:lastModifiedBy>mary</cp:lastModifiedBy>
  <cp:revision>4</cp:revision>
  <dcterms:created xsi:type="dcterms:W3CDTF">2022-04-23T14:44:36Z</dcterms:created>
  <dcterms:modified xsi:type="dcterms:W3CDTF">2022-04-23T16:42:49Z</dcterms:modified>
</cp:coreProperties>
</file>