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683E4-0D32-47F8-970B-22DB42388FB3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F4D06-EC02-4906-9D77-B0C33A0A7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683E4-0D32-47F8-970B-22DB42388FB3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F4D06-EC02-4906-9D77-B0C33A0A7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683E4-0D32-47F8-970B-22DB42388FB3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F4D06-EC02-4906-9D77-B0C33A0A7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683E4-0D32-47F8-970B-22DB42388FB3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F4D06-EC02-4906-9D77-B0C33A0A7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683E4-0D32-47F8-970B-22DB42388FB3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F4D06-EC02-4906-9D77-B0C33A0A7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683E4-0D32-47F8-970B-22DB42388FB3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F4D06-EC02-4906-9D77-B0C33A0A7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683E4-0D32-47F8-970B-22DB42388FB3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F4D06-EC02-4906-9D77-B0C33A0A7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683E4-0D32-47F8-970B-22DB42388FB3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F4D06-EC02-4906-9D77-B0C33A0A7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683E4-0D32-47F8-970B-22DB42388FB3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F4D06-EC02-4906-9D77-B0C33A0A7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683E4-0D32-47F8-970B-22DB42388FB3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F4D06-EC02-4906-9D77-B0C33A0A7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683E4-0D32-47F8-970B-22DB42388FB3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F4D06-EC02-4906-9D77-B0C33A0A7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683E4-0D32-47F8-970B-22DB42388FB3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F4D06-EC02-4906-9D77-B0C33A0A76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a stranger here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am a stranger her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260648"/>
            <a:ext cx="3816424" cy="6206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Mo </a:t>
            </a:r>
            <a:r>
              <a:rPr lang="en-US" b="1" dirty="0" err="1"/>
              <a:t>J'alejo</a:t>
            </a:r>
            <a:r>
              <a:rPr lang="en-US" b="1" dirty="0"/>
              <a:t> </a:t>
            </a:r>
            <a:r>
              <a:rPr lang="en-US" b="1" dirty="0" err="1"/>
              <a:t>Nihin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412776"/>
            <a:ext cx="8352928" cy="4248472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j’alejo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nihin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'nu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ajeji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Ile mi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lor'ebute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iranse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n'koja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lohun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nihin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f'Oba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Eyi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nise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ti</a:t>
            </a:r>
            <a:r>
              <a:rPr lang="en-US" sz="2000" b="1" dirty="0" smtClean="0">
                <a:solidFill>
                  <a:srgbClr val="FF0000"/>
                </a:solidFill>
              </a:rPr>
              <a:t> mo </a:t>
            </a:r>
            <a:r>
              <a:rPr lang="en-US" sz="2000" b="1" dirty="0" err="1" smtClean="0">
                <a:solidFill>
                  <a:srgbClr val="FF0000"/>
                </a:solidFill>
              </a:rPr>
              <a:t>wa</a:t>
            </a:r>
            <a:r>
              <a:rPr lang="en-US" sz="2000" b="1" dirty="0" smtClean="0">
                <a:solidFill>
                  <a:srgbClr val="FF0000"/>
                </a:solidFill>
              </a:rPr>
              <a:t> je,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'Se </a:t>
            </a:r>
            <a:r>
              <a:rPr lang="en-US" sz="2000" b="1" dirty="0" err="1" smtClean="0">
                <a:solidFill>
                  <a:srgbClr val="FF0000"/>
                </a:solidFill>
              </a:rPr>
              <a:t>tawon</a:t>
            </a:r>
            <a:r>
              <a:rPr lang="en-US" sz="2000" b="1" dirty="0" smtClean="0">
                <a:solidFill>
                  <a:srgbClr val="FF0000"/>
                </a:solidFill>
              </a:rPr>
              <a:t> angel' </a:t>
            </a:r>
            <a:r>
              <a:rPr lang="en-US" sz="2000" b="1" dirty="0" err="1" smtClean="0">
                <a:solidFill>
                  <a:srgbClr val="FF0000"/>
                </a:solidFill>
              </a:rPr>
              <a:t>nko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lorin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E </a:t>
            </a:r>
            <a:r>
              <a:rPr lang="en-US" sz="2000" b="1" dirty="0" err="1" smtClean="0">
                <a:solidFill>
                  <a:srgbClr val="FF0000"/>
                </a:solidFill>
              </a:rPr>
              <a:t>b'Olorun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laja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l'Oluwa</a:t>
            </a:r>
            <a:r>
              <a:rPr lang="en-US" sz="2000" b="1" dirty="0" smtClean="0">
                <a:solidFill>
                  <a:srgbClr val="FF0000"/>
                </a:solidFill>
              </a:rPr>
              <a:t> Oba </a:t>
            </a:r>
            <a:r>
              <a:rPr lang="en-US" sz="2000" b="1" dirty="0" err="1" smtClean="0">
                <a:solidFill>
                  <a:srgbClr val="FF0000"/>
                </a:solidFill>
              </a:rPr>
              <a:t>wi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E </a:t>
            </a:r>
            <a:r>
              <a:rPr lang="en-US" sz="2000" b="1" dirty="0" err="1" smtClean="0">
                <a:solidFill>
                  <a:srgbClr val="FF0000"/>
                </a:solidFill>
              </a:rPr>
              <a:t>ba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Olorun</a:t>
            </a:r>
            <a:r>
              <a:rPr lang="en-US" sz="2000" b="1" dirty="0" smtClean="0">
                <a:solidFill>
                  <a:srgbClr val="FF0000"/>
                </a:solidFill>
              </a:rPr>
              <a:t> yin </a:t>
            </a:r>
            <a:r>
              <a:rPr lang="en-US" sz="2000" b="1" dirty="0" err="1" smtClean="0">
                <a:solidFill>
                  <a:srgbClr val="FF0000"/>
                </a:solidFill>
              </a:rPr>
              <a:t>laja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Oba,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keniyan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n'bi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Ronupiwada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gboran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f'Oba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Ile mi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petele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Sharon lo,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Nibiti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'ye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ainipekun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 so fun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bi won se lee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gbebe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f'Oba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115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Mo J'alejo Nihin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Mo J'alejo Nihin </dc:title>
  <dc:creator>mary</dc:creator>
  <cp:lastModifiedBy>mary</cp:lastModifiedBy>
  <cp:revision>5</cp:revision>
  <dcterms:created xsi:type="dcterms:W3CDTF">2022-04-27T20:10:15Z</dcterms:created>
  <dcterms:modified xsi:type="dcterms:W3CDTF">2022-04-29T00:15:41Z</dcterms:modified>
</cp:coreProperties>
</file>