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18CA1-47A8-4050-9467-88398ECF1AF5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BF03F-98D5-4629-AB38-D263C43EE1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i Bekerja S'kar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Mari </a:t>
            </a:r>
            <a:r>
              <a:rPr lang="en-US" b="1" dirty="0" err="1" smtClean="0">
                <a:solidFill>
                  <a:schemeClr val="bg1"/>
                </a:solidFill>
              </a:rPr>
              <a:t>Bekerja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S'karang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1196752"/>
            <a:ext cx="5472608" cy="47300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1.Mari </a:t>
            </a:r>
            <a:r>
              <a:rPr lang="en-US" sz="2000" b="1" dirty="0" err="1" smtClean="0">
                <a:solidFill>
                  <a:schemeClr val="bg1"/>
                </a:solidFill>
              </a:rPr>
              <a:t>bekerja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s'karang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Malam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seg'ra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tiba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 pun </a:t>
            </a:r>
            <a:r>
              <a:rPr lang="en-US" sz="2000" b="1" dirty="0" err="1" smtClean="0">
                <a:solidFill>
                  <a:schemeClr val="bg1"/>
                </a:solidFill>
              </a:rPr>
              <a:t>masih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pagi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Janganlah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lengah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Tak</a:t>
            </a:r>
            <a:r>
              <a:rPr lang="en-US" sz="2000" b="1" dirty="0" smtClean="0">
                <a:solidFill>
                  <a:schemeClr val="bg1"/>
                </a:solidFill>
              </a:rPr>
              <a:t> lama </a:t>
            </a:r>
            <a:r>
              <a:rPr lang="en-US" sz="2000" b="1" dirty="0" err="1" smtClean="0">
                <a:solidFill>
                  <a:schemeClr val="bg1"/>
                </a:solidFill>
              </a:rPr>
              <a:t>lagi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waktu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seg'ra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siang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Mari </a:t>
            </a:r>
            <a:r>
              <a:rPr lang="en-US" sz="2000" b="1" dirty="0" err="1" smtClean="0">
                <a:solidFill>
                  <a:schemeClr val="bg1"/>
                </a:solidFill>
              </a:rPr>
              <a:t>bekerja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s'karang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Nanti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habis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t'rang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2.Mari </a:t>
            </a:r>
            <a:r>
              <a:rPr lang="en-US" sz="2000" b="1" dirty="0" err="1" smtClean="0">
                <a:solidFill>
                  <a:schemeClr val="bg1"/>
                </a:solidFill>
              </a:rPr>
              <a:t>bekerja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s'karang</a:t>
            </a:r>
            <a:r>
              <a:rPr lang="en-US" sz="2000" b="1" dirty="0" smtClean="0">
                <a:solidFill>
                  <a:schemeClr val="bg1"/>
                </a:solidFill>
              </a:rPr>
              <a:t>, Di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t'rang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bend'rang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Saat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beristirahat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Pasti</a:t>
            </a:r>
            <a:r>
              <a:rPr lang="en-US" sz="2000" b="1" dirty="0" smtClean="0">
                <a:solidFill>
                  <a:schemeClr val="bg1"/>
                </a:solidFill>
              </a:rPr>
              <a:t> '</a:t>
            </a:r>
            <a:r>
              <a:rPr lang="en-US" sz="2000" b="1" dirty="0" err="1" smtClean="0">
                <a:solidFill>
                  <a:schemeClr val="bg1"/>
                </a:solidFill>
              </a:rPr>
              <a:t>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datang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Tiap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detik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gunakan</a:t>
            </a:r>
            <a:r>
              <a:rPr lang="en-US" sz="2000" b="1" dirty="0" smtClean="0">
                <a:solidFill>
                  <a:schemeClr val="bg1"/>
                </a:solidFill>
              </a:rPr>
              <a:t>, Agar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senang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Mari </a:t>
            </a:r>
            <a:r>
              <a:rPr lang="en-US" sz="2000" b="1" dirty="0" err="1" smtClean="0">
                <a:solidFill>
                  <a:schemeClr val="bg1"/>
                </a:solidFill>
              </a:rPr>
              <a:t>bekerja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s'karang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Nanti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habis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t'rang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3.Mari </a:t>
            </a:r>
            <a:r>
              <a:rPr lang="en-US" sz="2000" b="1" dirty="0" err="1" smtClean="0">
                <a:solidFill>
                  <a:schemeClr val="bg1"/>
                </a:solidFill>
              </a:rPr>
              <a:t>bekerja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s'karang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Malam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dekat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seg'ra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berakhir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Kerjalah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giat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Rajinlah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waktu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petang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Mari </a:t>
            </a:r>
            <a:r>
              <a:rPr lang="en-US" sz="2000" b="1" dirty="0" err="1" smtClean="0">
                <a:solidFill>
                  <a:schemeClr val="bg1"/>
                </a:solidFill>
              </a:rPr>
              <a:t>bekerja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s'karang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Nanti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habis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t'rang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99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Mari Bekerja S'karang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 Bekerja S'karang</dc:title>
  <dc:creator>mary</dc:creator>
  <cp:lastModifiedBy>mary</cp:lastModifiedBy>
  <cp:revision>6</cp:revision>
  <dcterms:created xsi:type="dcterms:W3CDTF">2022-03-31T17:46:28Z</dcterms:created>
  <dcterms:modified xsi:type="dcterms:W3CDTF">2022-04-01T15:47:08Z</dcterms:modified>
</cp:coreProperties>
</file>