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B3C7-6B51-4CBB-9394-C9E420E02032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100F3-50F4-4F47-B690-5A7A3DF2D2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 Làm Việc Mau Đêm Đến Kì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840760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/>
                </a:solidFill>
              </a:rPr>
              <a:t>Lo </a:t>
            </a:r>
            <a:r>
              <a:rPr lang="en-US" b="1" dirty="0" err="1">
                <a:solidFill>
                  <a:schemeClr val="bg1"/>
                </a:solidFill>
              </a:rPr>
              <a:t>Làm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Việc</a:t>
            </a:r>
            <a:r>
              <a:rPr lang="en-US" b="1" dirty="0">
                <a:solidFill>
                  <a:schemeClr val="bg1"/>
                </a:solidFill>
              </a:rPr>
              <a:t> Mau </a:t>
            </a:r>
            <a:r>
              <a:rPr lang="en-US" b="1" dirty="0" err="1">
                <a:solidFill>
                  <a:schemeClr val="bg1"/>
                </a:solidFill>
              </a:rPr>
              <a:t>Đêm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Đến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Kìa</a:t>
            </a:r>
            <a:r>
              <a:rPr lang="en-US" dirty="0">
                <a:solidFill>
                  <a:schemeClr val="bg1"/>
                </a:solidFill>
              </a:rPr>
              <a:t>!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484784"/>
            <a:ext cx="6696744" cy="4176464"/>
          </a:xfrm>
        </p:spPr>
        <p:txBody>
          <a:bodyPr>
            <a:normAutofit/>
          </a:bodyPr>
          <a:lstStyle/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1. Lo làm việc mau đêm đến kia, Làm việc hồi hừng đông ửng;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 làm việc khi sương lấp lanh, Hồi hoa nở tưng bừng;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Quyết tâm khi kim ô bóng cao, Siêng năng đang khi nắng chói;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 làm việc mau, đêm đến kia, Mọi công tác xong rồi.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2. Lo làm việc mau đêm đến kia, Làm hồi mặt trời cao kia;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Nên tận lực đang khi giữa trưa, Giờ yên nghĩ kia kìa.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Quang âm như thoi đưa chóng qua, Mong lưu linh công sáng chói;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 làm việc mau, đêm đến kia, Mọi công tác xong rồi.</a:t>
            </a:r>
          </a:p>
          <a:p>
            <a:pPr algn="l"/>
            <a:endParaRPr lang="vi-VN" sz="16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3. Lo làm việc mau đêm đến kia, Làm hồi trời chiều le lói;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 làm việc trong giây chót đây, Tịch dương khuất non đoài;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Làm việc vì hoàng hôn bủa giăng, Mau mau gia công kẻo tối;</a:t>
            </a:r>
          </a:p>
          <a:p>
            <a:pPr algn="l"/>
            <a:r>
              <a:rPr lang="vi-VN" sz="1600" b="1" dirty="0" smtClean="0">
                <a:solidFill>
                  <a:schemeClr val="bg1"/>
                </a:solidFill>
              </a:rPr>
              <a:t>Lo làm việc mau, đêm đến kia, Mọi công tác xong rồi.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Lo Làm Việc Mau Đêm Đến Kìa!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 Làm Việc Mau Đêm Đến Kìa! </dc:title>
  <dc:creator>mary</dc:creator>
  <cp:lastModifiedBy>mary</cp:lastModifiedBy>
  <cp:revision>6</cp:revision>
  <dcterms:created xsi:type="dcterms:W3CDTF">2022-03-31T17:47:33Z</dcterms:created>
  <dcterms:modified xsi:type="dcterms:W3CDTF">2022-04-01T15:34:26Z</dcterms:modified>
</cp:coreProperties>
</file>