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6A95-E5D2-4832-AF5F-FF41AC87A940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745AE-6AF7-4E7B-BA60-5DA5343D77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phe Ngihlolela Kho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04664"/>
            <a:ext cx="5400600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/>
              <a:t>Laphe</a:t>
            </a:r>
            <a:r>
              <a:rPr lang="en-US" b="1" dirty="0"/>
              <a:t> </a:t>
            </a:r>
            <a:r>
              <a:rPr lang="en-US" b="1" dirty="0" err="1"/>
              <a:t>Ngihlolela</a:t>
            </a:r>
            <a:r>
              <a:rPr lang="en-US" b="1" dirty="0"/>
              <a:t> </a:t>
            </a:r>
            <a:r>
              <a:rPr lang="en-US" b="1" dirty="0" err="1"/>
              <a:t>Khona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3528392" cy="480208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NgiyamuzwauMsindisi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Engibiza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ngimlandela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ungamlezo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Iwakhe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Ngiluphathe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ngimlandele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Laphengiholela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khona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Laphengiholela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khona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Laphengiholela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khona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Ngomsa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wakhe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ngomlandela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Ngomlandela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eGetsemane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Ngomlandela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ekubhinqweni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kudelelweni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sakhe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ngomlandela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Laphe Ngihlolela Khona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Laphe Ngihlolela Khona </dc:title>
  <dc:creator>mary</dc:creator>
  <cp:lastModifiedBy>mary</cp:lastModifiedBy>
  <cp:revision>4</cp:revision>
  <dcterms:created xsi:type="dcterms:W3CDTF">2022-04-12T15:51:00Z</dcterms:created>
  <dcterms:modified xsi:type="dcterms:W3CDTF">2022-04-12T17:17:57Z</dcterms:modified>
</cp:coreProperties>
</file>