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C737C-A1B8-4E5F-9A0A-A683AF2CD1CE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0E4B8-AC0D-4B15-B51B-1A0479DE85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C737C-A1B8-4E5F-9A0A-A683AF2CD1CE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0E4B8-AC0D-4B15-B51B-1A0479DE85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C737C-A1B8-4E5F-9A0A-A683AF2CD1CE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0E4B8-AC0D-4B15-B51B-1A0479DE85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C737C-A1B8-4E5F-9A0A-A683AF2CD1CE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0E4B8-AC0D-4B15-B51B-1A0479DE85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C737C-A1B8-4E5F-9A0A-A683AF2CD1CE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0E4B8-AC0D-4B15-B51B-1A0479DE85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C737C-A1B8-4E5F-9A0A-A683AF2CD1CE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0E4B8-AC0D-4B15-B51B-1A0479DE85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C737C-A1B8-4E5F-9A0A-A683AF2CD1CE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0E4B8-AC0D-4B15-B51B-1A0479DE85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C737C-A1B8-4E5F-9A0A-A683AF2CD1CE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0E4B8-AC0D-4B15-B51B-1A0479DE85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C737C-A1B8-4E5F-9A0A-A683AF2CD1CE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0E4B8-AC0D-4B15-B51B-1A0479DE85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C737C-A1B8-4E5F-9A0A-A683AF2CD1CE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0E4B8-AC0D-4B15-B51B-1A0479DE85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C737C-A1B8-4E5F-9A0A-A683AF2CD1CE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0E4B8-AC0D-4B15-B51B-1A0479DE85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C737C-A1B8-4E5F-9A0A-A683AF2CD1CE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0E4B8-AC0D-4B15-B51B-1A0479DE850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내 주를 가까이 하려 함은3.jpg"/>
          <p:cNvPicPr>
            <a:picLocks noChangeAspect="1"/>
          </p:cNvPicPr>
          <p:nvPr userDrawn="1"/>
        </p:nvPicPr>
        <p:blipFill>
          <a:blip r:embed="rId14" cstate="print">
            <a:lum brigh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özelebb, közelebb Uram hozzá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1"/>
            <a:ext cx="7772400" cy="5486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Közelebb</a:t>
            </a:r>
            <a:r>
              <a:rPr lang="en-US" b="1" dirty="0" smtClean="0"/>
              <a:t>, </a:t>
            </a:r>
            <a:r>
              <a:rPr lang="en-US" b="1" dirty="0" err="1" smtClean="0"/>
              <a:t>közelebb</a:t>
            </a:r>
            <a:r>
              <a:rPr lang="en-US" b="1" dirty="0" smtClean="0"/>
              <a:t> </a:t>
            </a:r>
            <a:r>
              <a:rPr lang="en-US" b="1" dirty="0" err="1" smtClean="0"/>
              <a:t>Uram</a:t>
            </a:r>
            <a:r>
              <a:rPr lang="en-US" b="1" dirty="0" smtClean="0"/>
              <a:t> </a:t>
            </a:r>
            <a:r>
              <a:rPr lang="en-US" b="1" dirty="0" err="1" smtClean="0"/>
              <a:t>hozzád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908720"/>
            <a:ext cx="8496944" cy="5328592"/>
          </a:xfrm>
        </p:spPr>
        <p:txBody>
          <a:bodyPr numCol="2">
            <a:noAutofit/>
          </a:bodyPr>
          <a:lstStyle/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Közelebb, közelebb, Uram, hozzád! 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Boldogan ölelem keresztedet át. 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Édes lesz az nekem, hisz te fogd kezem. 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Közelebb, közelebb hozzád, Istenem!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hu-H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 vándorutamon a nap leszáll, 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Nyugtot fáradt fejem csak nálad talál. 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Álmomban rebegem, ó emeld a szívem: 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Közelebb, közelebb hozzád, Istenem!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hu-H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Lépcsővel álmodom, hozzád vezet, 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Kegyelmed fölsegít azon engemet. 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Angyali szózat hív, repes feléd a szív, 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Közelebb, közelebb hozzád, Istenem!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hu-H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Tövises szűk úton a mennybe fel, 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Vándorló gyermeked bizton jut majd el. 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Angyalok szárnyain segíts, segíts nekem. 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Közelebb, közelebb hozzád, Istenem!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hu-H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Repeső szárnyakon, felhőkön át, 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csillagok fölé, fel, uram, hozzád. 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Melletted a helyem, ó emeld a szívem. 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Közelebb, közelebb hozzád, Istenem!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hu-H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Tudom, ha arcodat megláthatom, 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Végetér majd akkor sok-sok bánatom. 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Sóhajom végszava e hű ima legyen! 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Közelebb, közelebb hozzád, Istenem! </a:t>
            </a:r>
          </a:p>
          <a:p>
            <a:pPr algn="l"/>
            <a:endParaRPr lang="hu-H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171</Words>
  <Application>Microsoft Office PowerPoint</Application>
  <PresentationFormat>On-screen Show (4:3)</PresentationFormat>
  <Paragraphs>35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Közelebb, közelebb Uram hozzád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Istenem Te hozzád, Mind közelebb </dc:title>
  <dc:creator>mary</dc:creator>
  <cp:lastModifiedBy>mary</cp:lastModifiedBy>
  <cp:revision>4</cp:revision>
  <dcterms:created xsi:type="dcterms:W3CDTF">2022-04-21T15:52:00Z</dcterms:created>
  <dcterms:modified xsi:type="dcterms:W3CDTF">2022-04-25T18:06:15Z</dcterms:modified>
</cp:coreProperties>
</file>