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7E84-C8D6-42B4-A2A7-ED52A9A31FA7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CCC5-A599-4BB1-8C35-9F49E3E998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a stranger here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g är en främling hä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650503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Jag är en främling här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7488832" cy="5018112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1.Jag är en främling här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 ett okändt land,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 hemn långt borta är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πå himlens gyllne strand;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Ett sändebud jag är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Från riket ofvan där,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i min konungs tjänst jag står.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Kör: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Ett bud skap gladt jag eder bär,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Som alltid fröjdar änglars här: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Försonen eder nu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Det är min konungs bud –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Försonen eder nu med Gud!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Det är min konungs bud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hvarje mänskobarn: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Vänd om igen til Gud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Från syndens falska garn!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som till Herren går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Förevigt lefva får,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konungs budskap detta är.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Mitt him mer ljufligt är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Än Sarons blomsterdal,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 fröjd ach evigt lif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 bo i himlens sla.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verka må med flit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föra själar dit,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konungs budskap detta är.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147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Jag är en främling här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 är en främling här</dc:title>
  <dc:creator>mary</dc:creator>
  <cp:lastModifiedBy>mary</cp:lastModifiedBy>
  <cp:revision>4</cp:revision>
  <dcterms:created xsi:type="dcterms:W3CDTF">2022-04-27T19:47:24Z</dcterms:created>
  <dcterms:modified xsi:type="dcterms:W3CDTF">2022-04-29T00:05:48Z</dcterms:modified>
</cp:coreProperties>
</file>