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FB574-C948-4ED8-9549-C65C36B9397F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9AC44-428C-4927-80EF-80F2A85D99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finst'rer Gruft er L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 </a:t>
            </a:r>
            <a:r>
              <a:rPr lang="en-US" b="1" dirty="0" err="1" smtClean="0"/>
              <a:t>finst'rer</a:t>
            </a:r>
            <a:r>
              <a:rPr lang="en-US" b="1" dirty="0" smtClean="0"/>
              <a:t> </a:t>
            </a:r>
            <a:r>
              <a:rPr lang="en-US" b="1" dirty="0" err="1" smtClean="0"/>
              <a:t>Gruft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Lag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5544616" cy="4658072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In finstrer Gruft er lag,  Jesus, mein Heiland!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Auferstehungstag!  Jesus mein Herr!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Rollt ab den Stein! Jesus lebt! 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Aus dem Tode sich der Herr erhebt! Jesus lebt!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Es hielt ihn nicht des Grabes Nacht,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denn der Lebensfürst bezwang des Todes Macht.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Jesus lebt! Jesus lebt! Halleluja! Jesus lebt!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Siegelt nur zu den Stein;  Jesus mein Heiland!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Schließt euren König ein;  Jesus mein Herr!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Tod, gib dein Opfer her!  Jesus mein Heiland!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Dich auch bezwingt der Herr,  Jesus mein Herr!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117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finst'rer Gruft er Lag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finst'rer Gruft er Lag</dc:title>
  <dc:creator>mary</dc:creator>
  <cp:lastModifiedBy>mary</cp:lastModifiedBy>
  <cp:revision>11</cp:revision>
  <dcterms:created xsi:type="dcterms:W3CDTF">2022-04-12T18:55:38Z</dcterms:created>
  <dcterms:modified xsi:type="dcterms:W3CDTF">2022-04-15T17:26:23Z</dcterms:modified>
</cp:coreProperties>
</file>