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A50FD-BC76-4BBE-9DA8-E9A6097CB628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6C595-D0BB-4309-90D9-746D32B396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a stranger here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a stranger her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680520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Ich bin ein Bote hier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5256584" cy="473008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Ich bin ein Bote hier in einem fremden Land;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Heim ist weit entfernt an einem goldnen Strand;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König sendet mich, und deshalb komme ich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euch im Auftrag meines Herrn.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Hört, wie die frohe Botschaft klingt,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wie sie kein Engel schöner singt;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die Botschaft gnadenreich: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O laßt versöhnen euch, o laßt versöhnen euch mit Gott!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Des Königs Wille ist, daß jedes Menschenkind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 zu Ihm kehren möcht mit Abscheu vor der Sünd.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folgen will sofort,soll mit Ihm herrschen dort!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ist der Auftrag meines Herrn.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In meines Königs Reich sind keine Tränen mehr;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kein Scheiden machet dort  das arme Herz euch schwer;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 sollt, von Sünden rein,  im Himmel selig sein!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ist der Auftrag meines Herrn.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152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Ich bin ein Bote hier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bin ein Bote hier</dc:title>
  <dc:creator>mary</dc:creator>
  <cp:lastModifiedBy>mary</cp:lastModifiedBy>
  <cp:revision>3</cp:revision>
  <dcterms:created xsi:type="dcterms:W3CDTF">2022-04-27T20:00:24Z</dcterms:created>
  <dcterms:modified xsi:type="dcterms:W3CDTF">2022-04-29T19:28:03Z</dcterms:modified>
</cp:coreProperties>
</file>