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534ED-7A5B-4F69-85CF-FBBE0E25A391}" type="datetimeFigureOut">
              <a:rPr lang="en-US" smtClean="0"/>
              <a:pPr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086A3-E38B-48B2-A5B8-827023C408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bin dein, o Her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392488" cy="40466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/>
              <a:t> Ich bin dein, o Herr </a:t>
            </a:r>
            <a:br>
              <a:rPr lang="de-D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3888432" cy="6453336"/>
          </a:xfrm>
        </p:spPr>
        <p:txBody>
          <a:bodyPr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Ich bin dein, o Herr, ich vernahm dein Wort,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 Liebe wohnt in mir;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doch es fühlt mein Herz noch immerfort,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bedarf noch mehr von dir.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Zieh mich näher, näher, näher treuer Herr, 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zu dem Kreuz woran du starbst! 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Zieh mich näher, näher, näher treuer </a:t>
            </a:r>
          </a:p>
          <a:p>
            <a:pPr algn="l"/>
            <a:r>
              <a:rPr lang="de-DE" sz="1400" b="1" dirty="0" smtClean="0">
                <a:solidFill>
                  <a:srgbClr val="FF0000"/>
                </a:solidFill>
              </a:rPr>
              <a:t>Herr, an dein treues Jesusherz.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Ich bin dein, o Herr, und mein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Wille soll ganz in deinem Willen ruhn;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in deinem Dienst lass mich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Glaubens oll nur nach deinem Willen tun.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 die heilge Zeit einer einzgen Stund, 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kniend an dem Thron verbracht!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mach ich all meine Gedanken kund,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der Freund dem Freund es macht.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Diese tiefe Lieb' ich erst kenne ganz,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ich vor dem Throne steh,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schönste Freud' in des Himmels Glanz ist, 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ich den Heiland seh.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169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Ich bin dein, o Herr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bin dein o Herr</dc:title>
  <dc:creator>mary</dc:creator>
  <cp:lastModifiedBy>mary</cp:lastModifiedBy>
  <cp:revision>6</cp:revision>
  <dcterms:created xsi:type="dcterms:W3CDTF">2022-04-05T15:10:52Z</dcterms:created>
  <dcterms:modified xsi:type="dcterms:W3CDTF">2022-04-05T17:29:47Z</dcterms:modified>
</cp:coreProperties>
</file>