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B6D18-A533-45B3-A93D-1CDFDDE98A4F}" type="datetimeFigureOut">
              <a:rPr lang="en-US" smtClean="0"/>
              <a:pPr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EC306-A662-4EF4-A54C-B3610613B5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e zal ik U ontva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476672"/>
            <a:ext cx="5112568" cy="38985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b="1" dirty="0" smtClean="0"/>
              <a:t>Hoe </a:t>
            </a:r>
            <a:r>
              <a:rPr lang="nl-NL" b="1" dirty="0"/>
              <a:t>zal ik U ontvangen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1340768"/>
            <a:ext cx="6984776" cy="5517232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 ik U ontvangen,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 wordt mijn eerste groet?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U, ieders hartsverlangen,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vervult ook mij met gloed!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Jezus, licht der wereld,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verlicht mij, dat ik weet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waarmee ik U moet eren,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waardig welkom heet.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Heel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 strooit haar palmen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vaandels voor uw voet.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ik stem in met psalmen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waarmee ik U begroet.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 zal ik U ontvangen: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lofzang is de twijg,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zangen zijn het vaandel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zich in eerbied neigt.</a:t>
            </a:r>
            <a:endParaRPr lang="nl-NL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Waarom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zorgen maken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vragen, dag en nacht,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u Hem zult ontvangen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uw gebrek aan kracht?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komt, Hij komt met liefde,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zo graag bij u zijn!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Hij weet van uw grieven,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Hij stilt al uw pijn.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143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Hoe zal ik U ontvangen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Hoe zal ik U ontvangen </dc:title>
  <dc:creator>mary</dc:creator>
  <cp:lastModifiedBy>mary</cp:lastModifiedBy>
  <cp:revision>10</cp:revision>
  <dcterms:created xsi:type="dcterms:W3CDTF">2022-04-06T22:58:11Z</dcterms:created>
  <dcterms:modified xsi:type="dcterms:W3CDTF">2022-04-08T23:35:23Z</dcterms:modified>
</cp:coreProperties>
</file>