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4037C-5C37-48E8-B4CC-E89F049989EC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76B04-610D-4A9A-9370-A6DC3E4C36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ện Tôi Nghe Rõ Tiếng Cứu Chúa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20891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Hiện</a:t>
            </a:r>
            <a:r>
              <a:rPr lang="en-US" b="1" dirty="0" smtClean="0"/>
              <a:t> </a:t>
            </a:r>
            <a:r>
              <a:rPr lang="en-US" b="1" dirty="0" err="1" smtClean="0"/>
              <a:t>Tôi</a:t>
            </a:r>
            <a:r>
              <a:rPr lang="en-US" b="1" dirty="0" smtClean="0"/>
              <a:t> </a:t>
            </a:r>
            <a:r>
              <a:rPr lang="en-US" b="1" dirty="0" err="1" smtClean="0"/>
              <a:t>Nghe</a:t>
            </a:r>
            <a:r>
              <a:rPr lang="en-US" b="1" dirty="0" smtClean="0"/>
              <a:t> </a:t>
            </a:r>
            <a:r>
              <a:rPr lang="en-US" b="1" dirty="0" err="1" smtClean="0"/>
              <a:t>Rõ</a:t>
            </a:r>
            <a:r>
              <a:rPr lang="en-US" b="1" dirty="0" smtClean="0"/>
              <a:t> </a:t>
            </a:r>
            <a:r>
              <a:rPr lang="en-US" b="1" dirty="0" err="1" smtClean="0"/>
              <a:t>Tiếng</a:t>
            </a:r>
            <a:r>
              <a:rPr lang="en-US" b="1" dirty="0" smtClean="0"/>
              <a:t> </a:t>
            </a:r>
            <a:r>
              <a:rPr lang="en-US" b="1" dirty="0" err="1" smtClean="0"/>
              <a:t>Cứu</a:t>
            </a:r>
            <a:r>
              <a:rPr lang="en-US" b="1" dirty="0" smtClean="0"/>
              <a:t> </a:t>
            </a: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 smtClean="0"/>
              <a:t>Kêu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9144000" cy="5256584"/>
          </a:xfrm>
        </p:spPr>
        <p:txBody>
          <a:bodyPr numCol="2">
            <a:norm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Hiện tôi nghe rõ tiếng Cứu Chúa tuyên,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tôi nghe rõ tiếng Cứu Chúa truyền,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tôi nghe rõ tiếng Cứu Chúa khuyên: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vui vác thập giá mình theo Ngài liền.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Jêsus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Christ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dắt</a:t>
            </a:r>
            <a:r>
              <a:rPr lang="vi-VN" sz="1400" b="1" dirty="0" smtClean="0">
                <a:solidFill>
                  <a:srgbClr val="FF0000"/>
                </a:solidFill>
              </a:rPr>
              <a:t>, con xin Theo,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Dầu </a:t>
            </a:r>
            <a:r>
              <a:rPr lang="vi-VN" sz="1400" b="1" dirty="0" smtClean="0">
                <a:solidFill>
                  <a:srgbClr val="FF0000"/>
                </a:solidFill>
              </a:rPr>
              <a:t>đi </a:t>
            </a:r>
            <a:r>
              <a:rPr lang="vi-VN" sz="1400" b="1" dirty="0" smtClean="0">
                <a:solidFill>
                  <a:srgbClr val="FF0000"/>
                </a:solidFill>
              </a:rPr>
              <a:t>đâu con quyết đi Theo thường,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Con không kể khoảng khoát hay cheo Leo,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Nguyện đi với Ngài, với Ngài chung một đường.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Đồng chết với Cứu Chúa, cứ chết nay,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chết chung cạnh Chúa, tôi chết rày,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chết với Cứu Chúa, cứ chết đây,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đi với Ngài, với Ngài luôn mọi ngày.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Đồng chôn với Đấng Christ, lấp kín nay,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chôn với Đấng Christ, tôi chôn rày,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chôn với Đấng Christ, lấp kín nay,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đi với Ngài, với Ngài luôn mọi ngày.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Được lại sống với Christ, cứ sống nay,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Lại sống với Đấng Christ, tôi sống hoài,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Lại sống với Đấng Christ, cứ sống nay,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đi với Ngài, với Ngài luôn mọi ngày.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Hiện nay có Chúa sống trong tôi đây,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hiện nay Ngài sống trong tôi hoài,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nay có Cứu Chúa, mãi sống đây,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đi với mình, với mình luôn mọi ngày.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Rồi đây lãnh mão quí báu vinh quang,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đây mão công nghĩa ban huy hoàng,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đây lãnh mão quí, sống vẻ vang,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Mừng vui hát bài, hát bài ca khải hoàn.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299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Hiện Tôi Nghe Rõ Tiếng Cứu Chúa Kêu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Chúa Hướng Dẩn</dc:title>
  <dc:creator>mary</dc:creator>
  <cp:lastModifiedBy>mary</cp:lastModifiedBy>
  <cp:revision>11</cp:revision>
  <dcterms:created xsi:type="dcterms:W3CDTF">2021-10-14T15:34:37Z</dcterms:created>
  <dcterms:modified xsi:type="dcterms:W3CDTF">2022-04-11T15:20:44Z</dcterms:modified>
</cp:coreProperties>
</file>