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08A19-BAEE-4445-BF4B-ABCA762E1FBC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6325D-9AB2-4971-9885-F53BF8DBF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ttes Geschöpfe, kommt zuha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332656"/>
            <a:ext cx="7344816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Gottes</a:t>
            </a:r>
            <a:r>
              <a:rPr lang="en-US" b="1" dirty="0" smtClean="0"/>
              <a:t> </a:t>
            </a:r>
            <a:r>
              <a:rPr lang="en-US" b="1" dirty="0" err="1" smtClean="0"/>
              <a:t>Geschöpfe</a:t>
            </a:r>
            <a:r>
              <a:rPr lang="en-US" b="1" dirty="0" smtClean="0"/>
              <a:t>, </a:t>
            </a:r>
            <a:r>
              <a:rPr lang="en-US" b="1" dirty="0" err="1" smtClean="0"/>
              <a:t>kommt</a:t>
            </a:r>
            <a:r>
              <a:rPr lang="en-US" b="1" dirty="0" smtClean="0"/>
              <a:t> </a:t>
            </a:r>
            <a:r>
              <a:rPr lang="en-US" b="1" dirty="0" err="1" smtClean="0"/>
              <a:t>zuhauf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10476656" cy="453650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Geschöpfe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zuhauf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brausen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auf: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hell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goldnem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Strahl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leuchtend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Himmelssaal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Singt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ihm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Ehre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Singt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ihm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Ehre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Halleluja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Sturm, der durch die Welten zieht, Halleluja,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Wolke, die am Himmel flieht, Halleluja.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Sommers junges Morgenrot, Halleluja,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Abendschein, der prächtig loht, Halleluja.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Mutter Erde, gut und mild, Halleluja,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daraus uns lauter Segen quillt, Halleluja.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 Blumen bunt, ihr Früchte treu, Halleluja,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Jahr um Jahr uns reifen neu, Halleluja.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 Herzen, drin die Liebe wohnt, Halleluja,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ihr den Feind verzeihend schont, Halleluja.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Ihr, die ihr traget schweres Leid, Halleluja,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Gott zu opfern still bereit, Halleluja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Kreaturen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Hebt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empor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Sohn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Heilgem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Geist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dreieinig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hochgepreist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204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Gottes Geschöpfe, kommt zuhauf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Gottes Geschöpfe, kommt zuhauf </dc:title>
  <dc:creator>mary</dc:creator>
  <cp:lastModifiedBy>mary</cp:lastModifiedBy>
  <cp:revision>6</cp:revision>
  <dcterms:created xsi:type="dcterms:W3CDTF">2022-04-30T15:55:05Z</dcterms:created>
  <dcterms:modified xsi:type="dcterms:W3CDTF">2022-04-30T20:05:19Z</dcterms:modified>
</cp:coreProperties>
</file>