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D889-AFDA-48EE-BAEF-BE617703D202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9B04A-1000-4737-969D-B3072C5831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ne Rakshippan Unnat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264696" cy="432048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Enne</a:t>
            </a:r>
            <a:r>
              <a:rPr lang="en-US" b="1" dirty="0" smtClean="0"/>
              <a:t> </a:t>
            </a:r>
            <a:r>
              <a:rPr lang="en-US" b="1" dirty="0" err="1" smtClean="0"/>
              <a:t>Rakshippan</a:t>
            </a:r>
            <a:r>
              <a:rPr lang="en-US" b="1" dirty="0" smtClean="0"/>
              <a:t> </a:t>
            </a:r>
            <a:r>
              <a:rPr lang="en-US" b="1" dirty="0" err="1" smtClean="0"/>
              <a:t>Unnatham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528" y="737320"/>
            <a:ext cx="8677472" cy="612068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rakshippaan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unnatham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karrthaave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ninnihe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Vannathu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Aakarrshikka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prriya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rakshakaa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Nee </a:t>
            </a:r>
            <a:r>
              <a:rPr lang="en-US" sz="1600" b="1" dirty="0" err="1" smtClean="0">
                <a:solidFill>
                  <a:srgbClr val="FF0000"/>
                </a:solidFill>
              </a:rPr>
              <a:t>marichcha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krooshuinkal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Aakarrshikka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prriya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rakshakaa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Nin </a:t>
            </a:r>
            <a:r>
              <a:rPr lang="en-US" sz="1600" b="1" dirty="0" err="1" smtClean="0">
                <a:solidFill>
                  <a:srgbClr val="FF0000"/>
                </a:solidFill>
              </a:rPr>
              <a:t>murrinja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maarrvinkal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Naavukondu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chollaavathinmel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perrkkaayetello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jeeva’naadaa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Bhuvilaarr’kkumillaho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Niklekkenne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akarrshippaanaayi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Rogamaam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doothane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karathaal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ayacha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krupaykkaye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sthothrrame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swaroopatho’da’nurupamaay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Varuvaan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naalil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naalil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Chorikaathamaavin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varangngal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Nirravaaye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neeyennullil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Jeevanullathaam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vachanam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Sarvvaneravumente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Paavanaahaaramaavathinnennum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Divyakrpa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Unnathathil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sannidhau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kaanunneram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undamaanandamaavarnniyam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Ennumennekkum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bhaagyam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87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Enne Rakshippan Unnatham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നിന്റെ സ്വന്തം ഞാൻ</dc:title>
  <dc:creator>mary</dc:creator>
  <cp:lastModifiedBy>mary</cp:lastModifiedBy>
  <cp:revision>7</cp:revision>
  <dcterms:created xsi:type="dcterms:W3CDTF">2022-04-04T20:00:07Z</dcterms:created>
  <dcterms:modified xsi:type="dcterms:W3CDTF">2022-04-04T22:04:58Z</dcterms:modified>
</cp:coreProperties>
</file>