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DEC6-FC75-41D4-BB82-08CED484DAD0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1622-61FE-46E5-AAFF-B39C3E71C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DEC6-FC75-41D4-BB82-08CED484DAD0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1622-61FE-46E5-AAFF-B39C3E71C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DEC6-FC75-41D4-BB82-08CED484DAD0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1622-61FE-46E5-AAFF-B39C3E71C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DEC6-FC75-41D4-BB82-08CED484DAD0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1622-61FE-46E5-AAFF-B39C3E71C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DEC6-FC75-41D4-BB82-08CED484DAD0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1622-61FE-46E5-AAFF-B39C3E71C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DEC6-FC75-41D4-BB82-08CED484DAD0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1622-61FE-46E5-AAFF-B39C3E71C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DEC6-FC75-41D4-BB82-08CED484DAD0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1622-61FE-46E5-AAFF-B39C3E71C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DEC6-FC75-41D4-BB82-08CED484DAD0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1622-61FE-46E5-AAFF-B39C3E71C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DEC6-FC75-41D4-BB82-08CED484DAD0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1622-61FE-46E5-AAFF-B39C3E71C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DEC6-FC75-41D4-BB82-08CED484DAD0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1622-61FE-46E5-AAFF-B39C3E71C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DEC6-FC75-41D4-BB82-08CED484DAD0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1622-61FE-46E5-AAFF-B39C3E71C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2DEC6-FC75-41D4-BB82-08CED484DAD0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31622-61FE-46E5-AAFF-B39C3E71CD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rom Greenland's Icy Mountains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sde Um ao Outro Pó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332656"/>
            <a:ext cx="5472608" cy="43447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Desde Um ao Outro Pólo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1412776"/>
            <a:ext cx="4968552" cy="4658072"/>
          </a:xfrm>
        </p:spPr>
        <p:txBody>
          <a:bodyPr>
            <a:norm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Desde um ao outro polo, da China ao Paraná,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do africano solo até ao Canadá,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mui longínquas terras nós vamos, sem temor,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vales e por serras, pregando o Salvador.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Deus as maravilhas, que vemos ao passar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terras e por ilhas e pelo imenso mar,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são tantas, são imensas! Mas, cegos, os pagãos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professam falsas crenças, adoram deuses vãos.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nós, que conhecemos a forte luz da fé,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 trevas não deixemos aquele que não crê.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todos, pois, falemos da eterna salvação,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em Jesus nós temos a graça e seu perdão.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124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Desde Um ao Outro Pólo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heladas cordilleras</dc:title>
  <dc:creator>mary</dc:creator>
  <cp:lastModifiedBy>mary</cp:lastModifiedBy>
  <cp:revision>9</cp:revision>
  <dcterms:created xsi:type="dcterms:W3CDTF">2022-03-31T20:47:19Z</dcterms:created>
  <dcterms:modified xsi:type="dcterms:W3CDTF">2022-04-02T16:42:34Z</dcterms:modified>
</cp:coreProperties>
</file>