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72723-9EF6-4654-AB7F-C7C5ABBF153F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B4237-301C-44E1-AB8C-12901BC1CA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Greenland's Icy Mountain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ri Kutub ke Kutu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Dari </a:t>
            </a:r>
            <a:r>
              <a:rPr lang="en-US" b="1" dirty="0" err="1" smtClean="0"/>
              <a:t>Kutub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Kutub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76672"/>
            <a:ext cx="4608512" cy="49461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Selatan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Utara,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s'luruh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dimerdekakan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kepulauan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Indonesia Raya,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banyak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cahayaNya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Pemb'rantas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kegelapan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penghancur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Wajiblah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menyinarkan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kes'lamatan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seluruh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pun Raja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110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Dari Kutub ke Kutub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Dari Kutub ke Kutub </dc:title>
  <dc:creator>mary</dc:creator>
  <cp:lastModifiedBy>mary</cp:lastModifiedBy>
  <cp:revision>9</cp:revision>
  <dcterms:created xsi:type="dcterms:W3CDTF">2022-04-02T14:58:51Z</dcterms:created>
  <dcterms:modified xsi:type="dcterms:W3CDTF">2022-04-04T16:33:11Z</dcterms:modified>
</cp:coreProperties>
</file>