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47E18-5F09-4A33-880C-2C39EBC0E544}" type="datetimeFigureOut">
              <a:rPr lang="en-US" smtClean="0"/>
              <a:pPr/>
              <a:t>4/13/2022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C8EFE-0DED-4D6A-80D4-BF875D71A4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47E18-5F09-4A33-880C-2C39EBC0E544}" type="datetimeFigureOut">
              <a:rPr lang="en-US" smtClean="0"/>
              <a:pPr/>
              <a:t>4/13/2022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C8EFE-0DED-4D6A-80D4-BF875D71A4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47E18-5F09-4A33-880C-2C39EBC0E544}" type="datetimeFigureOut">
              <a:rPr lang="en-US" smtClean="0"/>
              <a:pPr/>
              <a:t>4/13/2022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C8EFE-0DED-4D6A-80D4-BF875D71A4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47E18-5F09-4A33-880C-2C39EBC0E544}" type="datetimeFigureOut">
              <a:rPr lang="en-US" smtClean="0"/>
              <a:pPr/>
              <a:t>4/13/2022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C8EFE-0DED-4D6A-80D4-BF875D71A4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47E18-5F09-4A33-880C-2C39EBC0E544}" type="datetimeFigureOut">
              <a:rPr lang="en-US" smtClean="0"/>
              <a:pPr/>
              <a:t>4/13/2022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C8EFE-0DED-4D6A-80D4-BF875D71A4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47E18-5F09-4A33-880C-2C39EBC0E544}" type="datetimeFigureOut">
              <a:rPr lang="en-US" smtClean="0"/>
              <a:pPr/>
              <a:t>4/13/2022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C8EFE-0DED-4D6A-80D4-BF875D71A4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47E18-5F09-4A33-880C-2C39EBC0E544}" type="datetimeFigureOut">
              <a:rPr lang="en-US" smtClean="0"/>
              <a:pPr/>
              <a:t>4/13/2022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C8EFE-0DED-4D6A-80D4-BF875D71A4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47E18-5F09-4A33-880C-2C39EBC0E544}" type="datetimeFigureOut">
              <a:rPr lang="en-US" smtClean="0"/>
              <a:pPr/>
              <a:t>4/13/2022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C8EFE-0DED-4D6A-80D4-BF875D71A4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47E18-5F09-4A33-880C-2C39EBC0E544}" type="datetimeFigureOut">
              <a:rPr lang="en-US" smtClean="0"/>
              <a:pPr/>
              <a:t>4/13/2022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C8EFE-0DED-4D6A-80D4-BF875D71A4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47E18-5F09-4A33-880C-2C39EBC0E544}" type="datetimeFigureOut">
              <a:rPr lang="en-US" smtClean="0"/>
              <a:pPr/>
              <a:t>4/13/2022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C8EFE-0DED-4D6A-80D4-BF875D71A4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47E18-5F09-4A33-880C-2C39EBC0E544}" type="datetimeFigureOut">
              <a:rPr lang="en-US" smtClean="0"/>
              <a:pPr/>
              <a:t>4/13/2022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C8EFE-0DED-4D6A-80D4-BF875D71A4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147E18-5F09-4A33-880C-2C39EBC0E544}" type="datetimeFigureOut">
              <a:rPr lang="en-US" smtClean="0"/>
              <a:pPr/>
              <a:t>4/13/2022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AC8EFE-0DED-4D6A-80D4-BF875D71A4E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Up from the grave He arose.jpg"/>
          <p:cNvPicPr>
            <a:picLocks noChangeAspect="1"/>
          </p:cNvPicPr>
          <p:nvPr userDrawn="1"/>
        </p:nvPicPr>
        <p:blipFill>
          <a:blip r:embed="rId14" cstate="print">
            <a:lum bright="7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rist est ressuscit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0"/>
            <a:ext cx="4464496" cy="5784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Christ </a:t>
            </a:r>
            <a:r>
              <a:rPr lang="en-US" b="1" dirty="0" err="1"/>
              <a:t>est</a:t>
            </a:r>
            <a:r>
              <a:rPr lang="en-US" b="1" dirty="0"/>
              <a:t> </a:t>
            </a:r>
            <a:r>
              <a:rPr lang="en-US" b="1" dirty="0" err="1"/>
              <a:t>ressuscité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1961456"/>
            <a:ext cx="8460432" cy="4896544"/>
          </a:xfrm>
        </p:spPr>
        <p:txBody>
          <a:bodyPr numCol="2">
            <a:noAutofit/>
          </a:bodyPr>
          <a:lstStyle/>
          <a:p>
            <a:pPr algn="l"/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1.Christ est ressuscité,</a:t>
            </a:r>
          </a:p>
          <a:p>
            <a:pPr algn="l"/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Qu’en des </a:t>
            </a:r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chants joyeux,</a:t>
            </a:r>
            <a:endParaRPr lang="fr-F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Son </a:t>
            </a:r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triomphe en </a:t>
            </a:r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tous lieux</a:t>
            </a:r>
            <a:endParaRPr lang="fr-F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Soit exalté</a:t>
            </a:r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fr-F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	</a:t>
            </a:r>
          </a:p>
          <a:p>
            <a:pPr algn="l"/>
            <a:r>
              <a:rPr lang="fr-FR" sz="2000" b="1" dirty="0" err="1" smtClean="0">
                <a:solidFill>
                  <a:srgbClr val="FF0000"/>
                </a:solidFill>
              </a:rPr>
              <a:t>Ref</a:t>
            </a:r>
            <a:endParaRPr lang="fr-FR" sz="2000" b="1" dirty="0" smtClean="0">
              <a:solidFill>
                <a:srgbClr val="FF0000"/>
              </a:solidFill>
            </a:endParaRPr>
          </a:p>
          <a:p>
            <a:pPr algn="l"/>
            <a:r>
              <a:rPr lang="fr-FR" sz="2000" b="1" dirty="0" smtClean="0">
                <a:solidFill>
                  <a:srgbClr val="FF0000"/>
                </a:solidFill>
              </a:rPr>
              <a:t>À Toi la gloire et l’honneur,</a:t>
            </a:r>
          </a:p>
          <a:p>
            <a:pPr algn="l"/>
            <a:r>
              <a:rPr lang="fr-FR" sz="2000" b="1" dirty="0" smtClean="0">
                <a:solidFill>
                  <a:srgbClr val="FF0000"/>
                </a:solidFill>
              </a:rPr>
              <a:t>Ô Sauveur, ô </a:t>
            </a:r>
            <a:r>
              <a:rPr lang="fr-FR" sz="2000" b="1" dirty="0" smtClean="0">
                <a:solidFill>
                  <a:srgbClr val="FF0000"/>
                </a:solidFill>
              </a:rPr>
              <a:t>puissant </a:t>
            </a:r>
            <a:r>
              <a:rPr lang="fr-FR" sz="2000" b="1" dirty="0" smtClean="0">
                <a:solidFill>
                  <a:srgbClr val="FF0000"/>
                </a:solidFill>
              </a:rPr>
              <a:t> Rédempteur</a:t>
            </a:r>
            <a:r>
              <a:rPr lang="fr-FR" sz="2000" b="1" dirty="0" smtClean="0">
                <a:solidFill>
                  <a:srgbClr val="FF0000"/>
                </a:solidFill>
              </a:rPr>
              <a:t>!</a:t>
            </a:r>
            <a:endParaRPr lang="fr-FR" sz="2000" b="1" dirty="0" smtClean="0">
              <a:solidFill>
                <a:srgbClr val="FF0000"/>
              </a:solidFill>
            </a:endParaRPr>
          </a:p>
          <a:p>
            <a:pPr algn="l"/>
            <a:r>
              <a:rPr lang="fr-FR" sz="2000" b="1" dirty="0" smtClean="0">
                <a:solidFill>
                  <a:srgbClr val="FF0000"/>
                </a:solidFill>
              </a:rPr>
              <a:t>Du sépulcre </a:t>
            </a:r>
            <a:r>
              <a:rPr lang="fr-FR" sz="2000" b="1" dirty="0" smtClean="0">
                <a:solidFill>
                  <a:srgbClr val="FF0000"/>
                </a:solidFill>
              </a:rPr>
              <a:t>tu </a:t>
            </a:r>
            <a:r>
              <a:rPr lang="fr-FR" sz="2000" b="1" dirty="0" smtClean="0">
                <a:solidFill>
                  <a:srgbClr val="FF0000"/>
                </a:solidFill>
              </a:rPr>
              <a:t>sortis vainqueur,</a:t>
            </a:r>
          </a:p>
          <a:p>
            <a:pPr algn="l"/>
            <a:r>
              <a:rPr lang="fr-FR" sz="2000" b="1" dirty="0" smtClean="0">
                <a:solidFill>
                  <a:srgbClr val="FF0000"/>
                </a:solidFill>
              </a:rPr>
              <a:t>Prince </a:t>
            </a:r>
            <a:r>
              <a:rPr lang="fr-FR" sz="2000" b="1" dirty="0" smtClean="0">
                <a:solidFill>
                  <a:srgbClr val="FF0000"/>
                </a:solidFill>
              </a:rPr>
              <a:t>de vie </a:t>
            </a:r>
            <a:r>
              <a:rPr lang="fr-FR" sz="2000" b="1" dirty="0" smtClean="0">
                <a:solidFill>
                  <a:srgbClr val="FF0000"/>
                </a:solidFill>
              </a:rPr>
              <a:t>et, </a:t>
            </a:r>
            <a:r>
              <a:rPr lang="fr-FR" sz="2000" b="1" dirty="0" smtClean="0">
                <a:solidFill>
                  <a:srgbClr val="FF0000"/>
                </a:solidFill>
              </a:rPr>
              <a:t>Prince </a:t>
            </a:r>
            <a:r>
              <a:rPr lang="fr-FR" sz="2000" b="1" dirty="0" smtClean="0">
                <a:solidFill>
                  <a:srgbClr val="FF0000"/>
                </a:solidFill>
              </a:rPr>
              <a:t> de paix .</a:t>
            </a:r>
          </a:p>
          <a:p>
            <a:pPr algn="l"/>
            <a:r>
              <a:rPr lang="fr-FR" sz="2000" b="1" dirty="0" smtClean="0">
                <a:solidFill>
                  <a:srgbClr val="FF0000"/>
                </a:solidFill>
              </a:rPr>
              <a:t>Gloire </a:t>
            </a:r>
            <a:r>
              <a:rPr lang="fr-FR" sz="2000" b="1" dirty="0" smtClean="0">
                <a:solidFill>
                  <a:srgbClr val="FF0000"/>
                </a:solidFill>
              </a:rPr>
              <a:t>à Toi ! Gloire à Toi !</a:t>
            </a:r>
          </a:p>
          <a:p>
            <a:pPr algn="l"/>
            <a:r>
              <a:rPr lang="fr-FR" sz="2000" b="1" dirty="0" smtClean="0">
                <a:solidFill>
                  <a:srgbClr val="FF0000"/>
                </a:solidFill>
              </a:rPr>
              <a:t>Gloire à Toi ! Gloire à </a:t>
            </a:r>
            <a:r>
              <a:rPr lang="fr-FR" sz="2000" b="1" dirty="0" smtClean="0">
                <a:solidFill>
                  <a:srgbClr val="FF0000"/>
                </a:solidFill>
              </a:rPr>
              <a:t>jamais</a:t>
            </a:r>
          </a:p>
          <a:p>
            <a:pPr algn="l"/>
            <a:endParaRPr lang="fr-F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2.Christ </a:t>
            </a:r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est ressuscité !</a:t>
            </a:r>
          </a:p>
          <a:p>
            <a:pPr algn="l"/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Cherche en Lui toujours,</a:t>
            </a:r>
          </a:p>
          <a:p>
            <a:pPr algn="l"/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Ô peuple racheté,</a:t>
            </a:r>
          </a:p>
          <a:p>
            <a:pPr algn="l"/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Force et secours !</a:t>
            </a:r>
          </a:p>
          <a:p>
            <a:pPr algn="l"/>
            <a:endParaRPr lang="fr-F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3.Christ est ressuscité,</a:t>
            </a:r>
          </a:p>
          <a:p>
            <a:pPr algn="l"/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 Lui nous vivons,</a:t>
            </a:r>
          </a:p>
          <a:p>
            <a:pPr algn="l"/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 dans l’éternité,</a:t>
            </a:r>
          </a:p>
          <a:p>
            <a:pPr algn="l"/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Nous régnerons !</a:t>
            </a:r>
          </a:p>
          <a:p>
            <a:pPr algn="l"/>
            <a:endParaRPr lang="en-US" sz="10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18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Christ est ressuscité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Christ est ressuscité </dc:title>
  <dc:creator>mary</dc:creator>
  <cp:lastModifiedBy>mary</cp:lastModifiedBy>
  <cp:revision>11</cp:revision>
  <dcterms:created xsi:type="dcterms:W3CDTF">2022-04-12T19:35:27Z</dcterms:created>
  <dcterms:modified xsi:type="dcterms:W3CDTF">2022-04-13T16:25:37Z</dcterms:modified>
</cp:coreProperties>
</file>