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65E25-BED3-4C4C-80B7-B3B595FD7826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9B32-12F7-4600-BEEF-28870A1CC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65E25-BED3-4C4C-80B7-B3B595FD7826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9B32-12F7-4600-BEEF-28870A1CC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65E25-BED3-4C4C-80B7-B3B595FD7826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9B32-12F7-4600-BEEF-28870A1CC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65E25-BED3-4C4C-80B7-B3B595FD7826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9B32-12F7-4600-BEEF-28870A1CC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65E25-BED3-4C4C-80B7-B3B595FD7826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9B32-12F7-4600-BEEF-28870A1CC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65E25-BED3-4C4C-80B7-B3B595FD7826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9B32-12F7-4600-BEEF-28870A1CC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65E25-BED3-4C4C-80B7-B3B595FD7826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9B32-12F7-4600-BEEF-28870A1CC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65E25-BED3-4C4C-80B7-B3B595FD7826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9B32-12F7-4600-BEEF-28870A1CC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65E25-BED3-4C4C-80B7-B3B595FD7826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9B32-12F7-4600-BEEF-28870A1CC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65E25-BED3-4C4C-80B7-B3B595FD7826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9B32-12F7-4600-BEEF-28870A1CC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65E25-BED3-4C4C-80B7-B3B595FD7826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9B32-12F7-4600-BEEF-28870A1CC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65E25-BED3-4C4C-80B7-B3B595FD7826}" type="datetimeFigureOut">
              <a:rPr lang="en-US" smtClean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99B32-12F7-4600-BEEF-28870A1CC3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7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rist Phục S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744416" cy="57849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Christ </a:t>
            </a:r>
            <a:r>
              <a:rPr lang="en-US" b="1" dirty="0" err="1"/>
              <a:t>Phục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124744"/>
            <a:ext cx="6984776" cy="4874096"/>
          </a:xfrm>
        </p:spPr>
        <p:txBody>
          <a:bodyPr>
            <a:noAutofit/>
          </a:bodyPr>
          <a:lstStyle/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1.Chôn sâu dưới mã u minh, Jesus Cứu Chúa tôi!</a:t>
            </a:r>
            <a:b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Chờ đợi đến phút quang vinh, Chúa Jesus tôi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Vượt </a:t>
            </a:r>
            <a:r>
              <a:rPr lang="vi-VN" sz="2000" b="1" dirty="0" smtClean="0">
                <a:solidFill>
                  <a:srgbClr val="FF0000"/>
                </a:solidFill>
              </a:rPr>
              <a:t>từ phần mộ Ngài phục sinh! 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Phục </a:t>
            </a:r>
            <a:r>
              <a:rPr lang="vi-VN" sz="2000" b="1" dirty="0" smtClean="0">
                <a:solidFill>
                  <a:srgbClr val="FF0000"/>
                </a:solidFill>
              </a:rPr>
              <a:t>sinh hiển vinh thắng bao quân thù mình;    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Ngài </a:t>
            </a:r>
            <a:r>
              <a:rPr lang="vi-VN" sz="2000" b="1" dirty="0" smtClean="0">
                <a:solidFill>
                  <a:srgbClr val="FF0000"/>
                </a:solidFill>
              </a:rPr>
              <a:t>phục sinh đem oai quyền ra đánh tan tử thần, 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Và </a:t>
            </a:r>
            <a:r>
              <a:rPr lang="vi-VN" sz="2000" b="1" dirty="0" smtClean="0">
                <a:solidFill>
                  <a:srgbClr val="FF0000"/>
                </a:solidFill>
              </a:rPr>
              <a:t>Ngài còn đời đời để thống trị cùng chư thánh. 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Ngài </a:t>
            </a:r>
            <a:r>
              <a:rPr lang="vi-VN" sz="2000" b="1" dirty="0" smtClean="0">
                <a:solidFill>
                  <a:srgbClr val="FF0000"/>
                </a:solidFill>
              </a:rPr>
              <a:t>lại sống!  Chúa lại sống! 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Ha-lê-lu-gia</a:t>
            </a:r>
            <a:r>
              <a:rPr lang="vi-VN" sz="2000" b="1" dirty="0" smtClean="0">
                <a:solidFill>
                  <a:srgbClr val="FF0000"/>
                </a:solidFill>
              </a:rPr>
              <a:t>! Christ phục sinh!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vi-VN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2.Niêm phong mả Chúa dư công, Jesus Cứu Chúa tôi!</a:t>
            </a:r>
            <a:b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canh mả Chúa hư không, Chúa Jesus tôi!</a:t>
            </a:r>
            <a:b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3.Âm ti giữ Chúa vô năng, Jesus Cứu Chúa tôi!</a:t>
            </a:r>
            <a:b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Ngài đã bẻ khóa tung then, Chúa Jesus tôi!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Christ Phục Sinh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 Phục Sinh</dc:title>
  <dc:creator>mary</dc:creator>
  <cp:lastModifiedBy>mary</cp:lastModifiedBy>
  <cp:revision>7</cp:revision>
  <dcterms:created xsi:type="dcterms:W3CDTF">2022-04-12T19:23:17Z</dcterms:created>
  <dcterms:modified xsi:type="dcterms:W3CDTF">2022-04-14T15:08:27Z</dcterms:modified>
</cp:coreProperties>
</file>