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BCF7D-5F03-40EB-904A-C3D19BDBF991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49D84-56EB-4EF9-A637-457148E476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ഞാൻ ക്രൂശിൻ യോദ്ധാവല്ലയോ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1"/>
            <a:ext cx="5976664" cy="504056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Ang krus ba’y papasanin 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196752"/>
            <a:ext cx="6984776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magpatotoo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Itakwil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mahalaga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naibigay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Mahirap</a:t>
            </a:r>
            <a:r>
              <a:rPr lang="en-US" sz="1800" b="1" dirty="0" smtClean="0">
                <a:solidFill>
                  <a:srgbClr val="FF0000"/>
                </a:solidFill>
              </a:rPr>
              <a:t> man, may </a:t>
            </a:r>
            <a:r>
              <a:rPr lang="en-US" sz="1800" b="1" dirty="0" err="1" smtClean="0">
                <a:solidFill>
                  <a:srgbClr val="FF0000"/>
                </a:solidFill>
              </a:rPr>
              <a:t>biyaya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Ako’y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magtagumpay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2.Palankin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sasakyan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naglalaban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makamit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3.Wala bang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pakisamahan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4.Maghahari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naglaban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mangahas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Mapahiya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magdusa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krus ba’y papasanin 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krus ba’y papasanin ko</dc:title>
  <dc:creator>mary</dc:creator>
  <cp:lastModifiedBy>mary</cp:lastModifiedBy>
  <cp:revision>3</cp:revision>
  <dcterms:created xsi:type="dcterms:W3CDTF">2022-04-19T15:56:43Z</dcterms:created>
  <dcterms:modified xsi:type="dcterms:W3CDTF">2022-04-19T16:12:14Z</dcterms:modified>
</cp:coreProperties>
</file>