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8DFBB-FB72-40EA-90ED-E369D638B8C9}" type="datetimeFigureOut">
              <a:rPr lang="en-US" smtClean="0"/>
              <a:pPr/>
              <a:t>4/21/2022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5D3B9-AC93-4C0A-9D2A-681C08D2E2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8DFBB-FB72-40EA-90ED-E369D638B8C9}" type="datetimeFigureOut">
              <a:rPr lang="en-US" smtClean="0"/>
              <a:pPr/>
              <a:t>4/21/2022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5D3B9-AC93-4C0A-9D2A-681C08D2E2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8DFBB-FB72-40EA-90ED-E369D638B8C9}" type="datetimeFigureOut">
              <a:rPr lang="en-US" smtClean="0"/>
              <a:pPr/>
              <a:t>4/21/2022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5D3B9-AC93-4C0A-9D2A-681C08D2E2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8DFBB-FB72-40EA-90ED-E369D638B8C9}" type="datetimeFigureOut">
              <a:rPr lang="en-US" smtClean="0"/>
              <a:pPr/>
              <a:t>4/21/2022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5D3B9-AC93-4C0A-9D2A-681C08D2E2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8DFBB-FB72-40EA-90ED-E369D638B8C9}" type="datetimeFigureOut">
              <a:rPr lang="en-US" smtClean="0"/>
              <a:pPr/>
              <a:t>4/21/2022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5D3B9-AC93-4C0A-9D2A-681C08D2E2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8DFBB-FB72-40EA-90ED-E369D638B8C9}" type="datetimeFigureOut">
              <a:rPr lang="en-US" smtClean="0"/>
              <a:pPr/>
              <a:t>4/21/2022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5D3B9-AC93-4C0A-9D2A-681C08D2E2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8DFBB-FB72-40EA-90ED-E369D638B8C9}" type="datetimeFigureOut">
              <a:rPr lang="en-US" smtClean="0"/>
              <a:pPr/>
              <a:t>4/21/2022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5D3B9-AC93-4C0A-9D2A-681C08D2E2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8DFBB-FB72-40EA-90ED-E369D638B8C9}" type="datetimeFigureOut">
              <a:rPr lang="en-US" smtClean="0"/>
              <a:pPr/>
              <a:t>4/21/2022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5D3B9-AC93-4C0A-9D2A-681C08D2E2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8DFBB-FB72-40EA-90ED-E369D638B8C9}" type="datetimeFigureOut">
              <a:rPr lang="en-US" smtClean="0"/>
              <a:pPr/>
              <a:t>4/21/2022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5D3B9-AC93-4C0A-9D2A-681C08D2E2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8DFBB-FB72-40EA-90ED-E369D638B8C9}" type="datetimeFigureOut">
              <a:rPr lang="en-US" smtClean="0"/>
              <a:pPr/>
              <a:t>4/21/2022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5D3B9-AC93-4C0A-9D2A-681C08D2E2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8DFBB-FB72-40EA-90ED-E369D638B8C9}" type="datetimeFigureOut">
              <a:rPr lang="en-US" smtClean="0"/>
              <a:pPr/>
              <a:t>4/21/2022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5D3B9-AC93-4C0A-9D2A-681C08D2E2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48DFBB-FB72-40EA-90ED-E369D638B8C9}" type="datetimeFigureOut">
              <a:rPr lang="en-US" smtClean="0"/>
              <a:pPr/>
              <a:t>4/21/2022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C5D3B9-AC93-4C0A-9D2A-681C08D2E2C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내 주를 가까이 하려 함은3.jpg"/>
          <p:cNvPicPr>
            <a:picLocks noChangeAspect="1"/>
          </p:cNvPicPr>
          <p:nvPr userDrawn="1"/>
        </p:nvPicPr>
        <p:blipFill>
          <a:blip r:embed="rId14" cstate="print">
            <a:lum brigh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ko ay Ilap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3848" y="188640"/>
            <a:ext cx="2952328" cy="47667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Ako</a:t>
            </a:r>
            <a:r>
              <a:rPr lang="en-US" b="1" dirty="0" smtClean="0"/>
              <a:t> </a:t>
            </a:r>
            <a:r>
              <a:rPr lang="en-US" b="1" dirty="0"/>
              <a:t>ay </a:t>
            </a:r>
            <a:r>
              <a:rPr lang="en-US" b="1" dirty="0" err="1" smtClean="0"/>
              <a:t>Ilapit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764704"/>
            <a:ext cx="3960440" cy="4442048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Ilapit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Dios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Iyo;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Kahit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man,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Babathin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Kaya’t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inaawit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Ilapit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Refrain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Ako</a:t>
            </a:r>
            <a:r>
              <a:rPr lang="en-US" sz="1600" b="1" dirty="0" smtClean="0">
                <a:solidFill>
                  <a:srgbClr val="FF0000"/>
                </a:solidFill>
              </a:rPr>
              <a:t> ay </a:t>
            </a:r>
            <a:r>
              <a:rPr lang="en-US" sz="1600" b="1" dirty="0" err="1" smtClean="0">
                <a:solidFill>
                  <a:srgbClr val="FF0000"/>
                </a:solidFill>
              </a:rPr>
              <a:t>ilapit</a:t>
            </a:r>
            <a:r>
              <a:rPr lang="en-US" sz="1600" b="1" dirty="0" smtClean="0">
                <a:solidFill>
                  <a:srgbClr val="FF0000"/>
                </a:solidFill>
              </a:rPr>
              <a:t>,  Dios </a:t>
            </a:r>
            <a:r>
              <a:rPr lang="en-US" sz="1600" b="1" dirty="0" err="1" smtClean="0">
                <a:solidFill>
                  <a:srgbClr val="FF0000"/>
                </a:solidFill>
              </a:rPr>
              <a:t>sa</a:t>
            </a:r>
            <a:r>
              <a:rPr lang="en-US" sz="1600" b="1" dirty="0" smtClean="0">
                <a:solidFill>
                  <a:srgbClr val="FF0000"/>
                </a:solidFill>
              </a:rPr>
              <a:t> Iyo.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2.Katuklad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gala , Sa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karimlan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humiga’ybato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inunan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Napangarap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Sa Dios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ipisan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Sa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langit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hagdan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nanalas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dinaanan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Sugong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tapat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sinabing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Sa Dios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ilapit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4.Naidlip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isip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magising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hinagpis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Di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pansin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ningas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nais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Sa Dios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mapiling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101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Ako ay Ilapit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Ako ay Ilapit Diyos sa Iyo</dc:title>
  <dc:creator>mary</dc:creator>
  <cp:lastModifiedBy>mary</cp:lastModifiedBy>
  <cp:revision>21</cp:revision>
  <dcterms:created xsi:type="dcterms:W3CDTF">2022-01-19T15:01:18Z</dcterms:created>
  <dcterms:modified xsi:type="dcterms:W3CDTF">2022-04-21T17:47:53Z</dcterms:modified>
</cp:coreProperties>
</file>