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9BCC-0FAD-409D-98D8-29544F417EF8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26153-8B3C-480A-85B2-B335A2BF19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88640"/>
            <a:ext cx="4680520" cy="40466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 </a:t>
            </a:r>
            <a:r>
              <a:rPr lang="pt-BR" b="1" dirty="0"/>
              <a:t>Ti, Hosana e Glória</a:t>
            </a:r>
            <a:br>
              <a:rPr lang="pt-B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881336"/>
            <a:ext cx="6400800" cy="597666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ti, hosana e glória,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cantava a multidão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saudando-te, ó Cristo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grande exultação.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és o Rei eterno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povo de Israel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vens no santo nome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nosso Deus fiel.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Milhares são os anjos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entoam teu louvor,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nós, daqui da terra,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louvamos-te, Senhor.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multidão saudou-te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palmas e com flor;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nós cantamos hinos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ti, ó Redentor.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vivas te acolheram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às portas da paixão,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nós cantamos hoje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louvor com gratidão.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Assim como aceitaste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povo a saudação,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aceita o nosso canto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grata exaltação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Ti, Hosana e Glória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Ti, Hosana e Glória </dc:title>
  <dc:creator>mary</dc:creator>
  <cp:lastModifiedBy>mary</cp:lastModifiedBy>
  <cp:revision>6</cp:revision>
  <dcterms:created xsi:type="dcterms:W3CDTF">2022-04-05T19:21:14Z</dcterms:created>
  <dcterms:modified xsi:type="dcterms:W3CDTF">2022-04-09T18:47:06Z</dcterms:modified>
</cp:coreProperties>
</file>