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A7DE2-0A03-48C7-8314-2FFEE23C76A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2A20A-33FA-44A0-9F90-F62D0A67F0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農人耕田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65050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農人耕田忙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3528392" cy="487409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農人辛苦耕田忙，好種土中撒放，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卻賴真神勤澆灌，甘露依時下降；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寒冬祂送雪花來，春暖祂催穀長，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又賜和風與麗日，好雨助成興旺。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人間一切美好，都從天上賜下，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應當感謝，當感謝主，主愛偉大。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主是唯一造物神，造成萬類群生；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點綴路旁的花草，燃起黑夜繁星；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大風海浪都聽祂，小鳥賴祂餵養；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我眾是祂的子女，天天祂賜飯糧。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我眾來感謝天父，萬物美好光明，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來謝撒種，謝收成，飲食健康生命；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父愛所賜恩惠多，我眾無法報恩；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只獻主心所悅納謙虛感謝之心。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農人耕田忙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農人耕田忙 </dc:title>
  <dc:creator>mary</dc:creator>
  <cp:lastModifiedBy>mary</cp:lastModifiedBy>
  <cp:revision>8</cp:revision>
  <dcterms:created xsi:type="dcterms:W3CDTF">2022-03-28T16:58:16Z</dcterms:created>
  <dcterms:modified xsi:type="dcterms:W3CDTF">2022-03-29T17:37:18Z</dcterms:modified>
</cp:coreProperties>
</file>