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0764E-0FA0-47D0-B4A2-07AC08422AD5}" type="datetimeFigureOut">
              <a:rPr lang="en-US" smtClean="0"/>
              <a:pPr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F1908-FF31-4ABD-BE92-9DA3E3386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往普天下去傳福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往</a:t>
            </a:r>
            <a:r>
              <a:rPr lang="zh-TW" altLang="en-US" b="1" dirty="0"/>
              <a:t>普天下去傳福音</a:t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08720"/>
            <a:ext cx="6912768" cy="4536504"/>
          </a:xfrm>
        </p:spPr>
        <p:txBody>
          <a:bodyPr numCol="2">
            <a:noAutofit/>
          </a:bodyPr>
          <a:lstStyle/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辽远地方 罪恶黑暗的地区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千万灵魂可能永远丧亡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有谁愿意前往宣传好福音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靠耶稣愿付代价去宣扬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一切权柄都赐给我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一切权柄都赐给我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你们要往普天下去宣传福音</a:t>
            </a:r>
          </a:p>
          <a:p>
            <a:pPr algn="l"/>
            <a:r>
              <a:rPr lang="zh-CN" altLang="en-US" sz="1600" b="1" dirty="0" smtClean="0">
                <a:solidFill>
                  <a:srgbClr val="FF0000"/>
                </a:solidFill>
              </a:rPr>
              <a:t>看哪 我必与你同在</a:t>
            </a: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看全世界 福音之门仍敞开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基督精兵兴起勇往向前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信徒兴起团结就是大力量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把福音传开粉粹罪锁链</a:t>
            </a: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何必死亡 这是主的呼求声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何必死亡奉主名去引领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耶稣受死信者即刻出死亡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这样大救恩赶快去传扬</a:t>
            </a: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zh-CN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求主施恩 宽容万国和万民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荣耀归神高唱得胜凯歌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已被救赎无量欢乐救恩中</a:t>
            </a:r>
          </a:p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哈路利亚庆贺我主我王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215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往普天下去傳福音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往普天下去傳福音 </dc:title>
  <dc:creator>mary</dc:creator>
  <cp:lastModifiedBy>mary</cp:lastModifiedBy>
  <cp:revision>7</cp:revision>
  <dcterms:created xsi:type="dcterms:W3CDTF">2022-03-11T15:30:02Z</dcterms:created>
  <dcterms:modified xsi:type="dcterms:W3CDTF">2022-03-12T16:14:45Z</dcterms:modified>
</cp:coreProperties>
</file>