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7FBF4-7E8A-43C8-B63C-9BA1D0051E67}" type="datetimeFigureOut">
              <a:rPr lang="en-US" smtClean="0"/>
              <a:pPr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D1100-9940-4DCA-8715-8CB1660F4A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이 몸의 소망 무언가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のぞみはただ主の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392488" cy="504056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b="1" smtClean="0"/>
              <a:t>の</a:t>
            </a:r>
            <a:r>
              <a:rPr lang="ja-JP" altLang="en-US" b="1"/>
              <a:t>ぞみはただ主の</a:t>
            </a:r>
            <a:br>
              <a:rPr lang="ja-JP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484784"/>
            <a:ext cx="4752528" cy="42980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のぞみはただ主の　血と義にあるのみ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いかでか他のもの　たよりとなすべき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イエスこそいわなれ　堅</a:t>
            </a:r>
            <a:r>
              <a:rPr lang="en-US" altLang="ja-JP" b="1" dirty="0" smtClean="0">
                <a:solidFill>
                  <a:srgbClr val="FF0000"/>
                </a:solidFill>
              </a:rPr>
              <a:t>(</a:t>
            </a:r>
            <a:r>
              <a:rPr lang="ja-JP" altLang="en-US" b="1" smtClean="0">
                <a:solidFill>
                  <a:srgbClr val="FF0000"/>
                </a:solidFill>
              </a:rPr>
              <a:t>けん</a:t>
            </a:r>
            <a:r>
              <a:rPr lang="en-US" altLang="ja-JP" b="1" dirty="0" smtClean="0">
                <a:solidFill>
                  <a:srgbClr val="FF0000"/>
                </a:solidFill>
              </a:rPr>
              <a:t>)</a:t>
            </a:r>
            <a:r>
              <a:rPr lang="ja-JP" altLang="en-US" b="1" smtClean="0">
                <a:solidFill>
                  <a:srgbClr val="FF0000"/>
                </a:solidFill>
              </a:rPr>
              <a:t>固なるいわなれ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ほかはすな地なり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みかおをみぬ日も　めぐみの手はあり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なみかぜなにかは　いかりのあるみに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みちかいたのめば　おおみずもおそれじ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ものみなきゆとも　のぞみは主にあり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ラッパの音ひびく日　義のきぬまといて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おそれずみまえに　このみはたつをえん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10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のぞみはただ主の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のぞみはただ主の </dc:title>
  <dc:creator>mary</dc:creator>
  <cp:lastModifiedBy>mary</cp:lastModifiedBy>
  <cp:revision>13</cp:revision>
  <dcterms:created xsi:type="dcterms:W3CDTF">2022-03-18T19:24:34Z</dcterms:created>
  <dcterms:modified xsi:type="dcterms:W3CDTF">2022-03-21T17:05:14Z</dcterms:modified>
</cp:coreProperties>
</file>